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58" r:id="rId8"/>
    <p:sldId id="261" r:id="rId9"/>
    <p:sldId id="260" r:id="rId10"/>
    <p:sldId id="259" r:id="rId11"/>
    <p:sldId id="269" r:id="rId12"/>
    <p:sldId id="266" r:id="rId13"/>
    <p:sldId id="268" r:id="rId14"/>
    <p:sldId id="262" r:id="rId15"/>
    <p:sldId id="265" r:id="rId16"/>
    <p:sldId id="263" r:id="rId17"/>
    <p:sldId id="270" r:id="rId18"/>
    <p:sldId id="271" r:id="rId19"/>
    <p:sldId id="267" r:id="rId20"/>
    <p:sldId id="278" r:id="rId21"/>
    <p:sldId id="276" r:id="rId22"/>
    <p:sldId id="277" r:id="rId23"/>
    <p:sldId id="264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14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0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6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3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2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2E75-569D-44E7-9CD5-12E1E8AA751D}" type="datetimeFigureOut">
              <a:rPr lang="zh-TW" altLang="en-US" smtClean="0"/>
              <a:t>2024/7/31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B385-64DD-4A1F-8209-8BB8805C8E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jpe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jp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8" y="3323170"/>
            <a:ext cx="1219618" cy="17017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8" y="3649287"/>
            <a:ext cx="1301670" cy="1364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0328" y="897775"/>
            <a:ext cx="1629293" cy="2477192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0453" y="791976"/>
            <a:ext cx="1371598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2" y="1252955"/>
            <a:ext cx="1433729" cy="20246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746814" y="1430544"/>
            <a:ext cx="2028303" cy="121495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56979" y="1243038"/>
            <a:ext cx="1104428" cy="584775"/>
            <a:chOff x="490453" y="791976"/>
            <a:chExt cx="1371598" cy="584775"/>
          </a:xfrm>
        </p:grpSpPr>
        <p:sp>
          <p:nvSpPr>
            <p:cNvPr id="20" name="Rounded Rectangle 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2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47026" y="1769099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0840" y="2161109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295705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366783" y="791976"/>
            <a:ext cx="2365719" cy="584775"/>
            <a:chOff x="490453" y="791976"/>
            <a:chExt cx="1371598" cy="584775"/>
          </a:xfrm>
        </p:grpSpPr>
        <p:sp>
          <p:nvSpPr>
            <p:cNvPr id="26" name="Rounded Rectangle 2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1" name="Down Arrow 30"/>
          <p:cNvSpPr/>
          <p:nvPr/>
        </p:nvSpPr>
        <p:spPr>
          <a:xfrm>
            <a:off x="3531618" y="2695002"/>
            <a:ext cx="272094" cy="53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2366784" y="3266519"/>
            <a:ext cx="2743196" cy="18150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48868" y="3096295"/>
            <a:ext cx="800793" cy="355180"/>
            <a:chOff x="490453" y="791976"/>
            <a:chExt cx="1371598" cy="355180"/>
          </a:xfrm>
        </p:grpSpPr>
        <p:sp>
          <p:nvSpPr>
            <p:cNvPr id="34" name="Rounded Rectangle 3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5388871" y="897774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459949" y="791976"/>
            <a:ext cx="2312451" cy="584775"/>
            <a:chOff x="490453" y="791976"/>
            <a:chExt cx="1371598" cy="584775"/>
          </a:xfrm>
        </p:grpSpPr>
        <p:sp>
          <p:nvSpPr>
            <p:cNvPr id="38" name="Rounded Rectangle 3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329" y="791976"/>
              <a:ext cx="12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68597" y="5719912"/>
            <a:ext cx="8390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康海晴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9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021" y="0"/>
            <a:ext cx="1564178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7/15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33383" y="2245901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pic>
        <p:nvPicPr>
          <p:cNvPr id="107" name="Picture 10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" y="652493"/>
            <a:ext cx="1133202" cy="1600247"/>
          </a:xfrm>
          <a:prstGeom prst="rect">
            <a:avLst/>
          </a:prstGeom>
        </p:spPr>
      </p:pic>
      <p:pic>
        <p:nvPicPr>
          <p:cNvPr id="108" name="Picture 10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2" y="670063"/>
            <a:ext cx="1015171" cy="1416468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177783" y="1001480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1809" y="827372"/>
            <a:ext cx="1104428" cy="584775"/>
            <a:chOff x="490453" y="791976"/>
            <a:chExt cx="1371598" cy="58477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7995" y="1206161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1809" y="1598171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566651"/>
            <a:ext cx="6934864" cy="159011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7" y="330303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10787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87631" y="4935121"/>
            <a:ext cx="14362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傷病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07654" y="10350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10371" y="10704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4" name="Picture 143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1" y="685487"/>
            <a:ext cx="1301670" cy="136496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 rot="16200000" flipH="1" flipV="1">
            <a:off x="1963837" y="2509998"/>
            <a:ext cx="1266858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5" y="2263469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Down Arrow 251"/>
          <p:cNvSpPr/>
          <p:nvPr/>
        </p:nvSpPr>
        <p:spPr>
          <a:xfrm rot="20543783">
            <a:off x="10839918" y="5185147"/>
            <a:ext cx="272094" cy="869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070176" y="5280737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525742" y="6174764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90787" y="1884056"/>
            <a:ext cx="546194" cy="1110565"/>
            <a:chOff x="2651501" y="3648739"/>
            <a:chExt cx="878910" cy="272050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1" y="3766036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651501" y="3842395"/>
              <a:ext cx="459911" cy="2526853"/>
            </a:xfrm>
            <a:prstGeom prst="bentUpArrow">
              <a:avLst>
                <a:gd name="adj1" fmla="val 46257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9291338" y="1643022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625117" y="6283216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10410252" y="6001908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49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512" y="-202428"/>
            <a:ext cx="1774266" cy="370478"/>
          </a:xfrm>
        </p:spPr>
        <p:txBody>
          <a:bodyPr>
            <a:normAutofit fontScale="90000"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程最終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1319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32398" y="2245901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03264" y="2853395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96293" y="2703979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82090" y="2961687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275" y="3883736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86341" y="3731230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9983" y="4562555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69868" y="4078441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145" y="429230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06566" y="4296650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3464893" y="4626443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3946266" y="4469905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4162589" y="4630785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716487" y="2659046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3919986" y="5039488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162249" y="5354533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3083399" y="6301878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229298" y="6115206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3872031" y="5901475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29770" y="6367071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762304" y="2473137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05983" y="2281165"/>
            <a:ext cx="1473606" cy="338554"/>
            <a:chOff x="490453" y="718062"/>
            <a:chExt cx="1371598" cy="454094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6986" y="718062"/>
              <a:ext cx="1355065" cy="45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229260" y="3797189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387326" y="3653737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9864" y="4561557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60647" y="4015809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88175" y="4248485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98264" y="4316944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6704923" y="4617721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7142015" y="4448469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7347949" y="4695812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5917472" y="2659046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6989608" y="5001564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364435" y="534674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6267444" y="6319269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6359829" y="6132597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6982658" y="5880843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513815" y="63844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5500167" y="4504909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Rounded Rectangle 102"/>
          <p:cNvSpPr/>
          <p:nvPr/>
        </p:nvSpPr>
        <p:spPr>
          <a:xfrm>
            <a:off x="147063" y="394594"/>
            <a:ext cx="1321723" cy="1926210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125" y="205013"/>
            <a:ext cx="1177455" cy="361434"/>
            <a:chOff x="490453" y="740382"/>
            <a:chExt cx="1371598" cy="406774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2178357" y="806129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252383" y="660787"/>
            <a:ext cx="909866" cy="332449"/>
            <a:chOff x="490453" y="746241"/>
            <a:chExt cx="1371598" cy="400915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4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378569" y="1010810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252383" y="1402820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1991332" y="451551"/>
            <a:ext cx="7739732" cy="1530493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091758" y="247434"/>
            <a:ext cx="1194097" cy="368407"/>
            <a:chOff x="490453" y="791976"/>
            <a:chExt cx="1371598" cy="355180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0" name="Down Arrow 119"/>
          <p:cNvSpPr/>
          <p:nvPr/>
        </p:nvSpPr>
        <p:spPr>
          <a:xfrm rot="16200000">
            <a:off x="4622942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4022390" y="96366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取得標記框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Down Arrow 125"/>
          <p:cNvSpPr/>
          <p:nvPr/>
        </p:nvSpPr>
        <p:spPr>
          <a:xfrm rot="16200000">
            <a:off x="1593558" y="1097084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51888" y="2917144"/>
            <a:ext cx="2246731" cy="387276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59114" y="2724491"/>
            <a:ext cx="2033574" cy="373189"/>
            <a:chOff x="489453" y="791976"/>
            <a:chExt cx="1372598" cy="355180"/>
          </a:xfrm>
        </p:grpSpPr>
        <p:sp>
          <p:nvSpPr>
            <p:cNvPr id="132" name="Rounded Rectangle 13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9453" y="791976"/>
              <a:ext cx="1372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分類器分類表單種類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210609" y="4893525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364106" y="4669989"/>
            <a:ext cx="1590489" cy="307777"/>
            <a:chOff x="490453" y="747126"/>
            <a:chExt cx="1371598" cy="411338"/>
          </a:xfrm>
        </p:grpSpPr>
        <p:sp>
          <p:nvSpPr>
            <p:cNvPr id="137" name="Rounded Rectangle 1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表單分類種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93291" y="502813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7692" y="3318558"/>
            <a:ext cx="2061469" cy="110701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241949" y="3172692"/>
            <a:ext cx="1892953" cy="338554"/>
            <a:chOff x="490453" y="760249"/>
            <a:chExt cx="1371598" cy="421057"/>
          </a:xfrm>
        </p:grpSpPr>
        <p:sp>
          <p:nvSpPr>
            <p:cNvPr id="155" name="Rounded Rectangle 15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19929" y="3523772"/>
            <a:ext cx="1949585" cy="8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2180252" y="4271707"/>
            <a:ext cx="817906" cy="2266945"/>
            <a:chOff x="2819316" y="3727498"/>
            <a:chExt cx="711953" cy="2257508"/>
          </a:xfrm>
        </p:grpSpPr>
        <p:sp>
          <p:nvSpPr>
            <p:cNvPr id="161" name="Down Arrow 160"/>
            <p:cNvSpPr/>
            <p:nvPr/>
          </p:nvSpPr>
          <p:spPr>
            <a:xfrm rot="16200000">
              <a:off x="3164614" y="3666176"/>
              <a:ext cx="305334" cy="427977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Bent-Up Arrow 16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2" name="Down Arrow 141"/>
          <p:cNvSpPr/>
          <p:nvPr/>
        </p:nvSpPr>
        <p:spPr>
          <a:xfrm rot="16200000">
            <a:off x="6875750" y="919906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6278467" y="95536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Bent-Up Arrow 2"/>
          <p:cNvSpPr/>
          <p:nvPr/>
        </p:nvSpPr>
        <p:spPr>
          <a:xfrm rot="16200000" flipH="1" flipV="1">
            <a:off x="1866160" y="2412321"/>
            <a:ext cx="1462212" cy="411996"/>
          </a:xfrm>
          <a:prstGeom prst="bentUpArrow">
            <a:avLst>
              <a:gd name="adj1" fmla="val 26497"/>
              <a:gd name="adj2" fmla="val 31599"/>
              <a:gd name="adj3" fmla="val 4080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6229259" y="2870369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6380798" y="2720953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229260" y="3145653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05503" y="6246497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59000" y="6022961"/>
            <a:ext cx="1590489" cy="307777"/>
            <a:chOff x="490453" y="747126"/>
            <a:chExt cx="1371598" cy="411338"/>
          </a:xfrm>
        </p:grpSpPr>
        <p:sp>
          <p:nvSpPr>
            <p:cNvPr id="175" name="Rounded Rectangle 17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82525" y="6338895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Down Arrow 177"/>
          <p:cNvSpPr/>
          <p:nvPr/>
        </p:nvSpPr>
        <p:spPr>
          <a:xfrm>
            <a:off x="1052984" y="5792302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Down Arrow 178"/>
          <p:cNvSpPr/>
          <p:nvPr/>
        </p:nvSpPr>
        <p:spPr>
          <a:xfrm>
            <a:off x="1019072" y="4450768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Rounded Rectangle 240"/>
          <p:cNvSpPr/>
          <p:nvPr/>
        </p:nvSpPr>
        <p:spPr>
          <a:xfrm>
            <a:off x="9017486" y="249070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9088566" y="2315400"/>
            <a:ext cx="1597516" cy="303249"/>
            <a:chOff x="490453" y="741937"/>
            <a:chExt cx="1371598" cy="405219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8194" y="741937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9350193" y="2681081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10354926" y="4342909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9631899" y="4679917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0272321" y="5766118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10330435" y="5605142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10777757" y="5194773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10180658" y="5907942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8713014" y="452247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9521687" y="28998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9673226" y="2750456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9521687" y="31244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9529842" y="382927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9622227" y="3642600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776213" y="389446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9088944" y="618765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9138647" y="6001909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9188319" y="629610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9776616" y="5132897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85913" y="524587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0993993" y="5147045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3" name="Group 272"/>
          <p:cNvGrpSpPr/>
          <p:nvPr/>
        </p:nvGrpSpPr>
        <p:grpSpPr>
          <a:xfrm rot="5400000" flipV="1">
            <a:off x="1301602" y="1800692"/>
            <a:ext cx="730390" cy="1104740"/>
            <a:chOff x="2355099" y="3663007"/>
            <a:chExt cx="1175311" cy="2706239"/>
          </a:xfrm>
          <a:solidFill>
            <a:schemeClr val="tx1"/>
          </a:solidFill>
        </p:grpSpPr>
        <p:sp>
          <p:nvSpPr>
            <p:cNvPr id="274" name="Down Arrow 273"/>
            <p:cNvSpPr/>
            <p:nvPr/>
          </p:nvSpPr>
          <p:spPr>
            <a:xfrm rot="16200000">
              <a:off x="2994110" y="3780304"/>
              <a:ext cx="653597" cy="419003"/>
            </a:xfrm>
            <a:prstGeom prst="downArrow">
              <a:avLst>
                <a:gd name="adj1" fmla="val 41881"/>
                <a:gd name="adj2" fmla="val 4533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Bent-Up Arrow 274"/>
            <p:cNvSpPr/>
            <p:nvPr/>
          </p:nvSpPr>
          <p:spPr>
            <a:xfrm>
              <a:off x="2355099" y="3842392"/>
              <a:ext cx="756312" cy="2526854"/>
            </a:xfrm>
            <a:prstGeom prst="bentUpArrow">
              <a:avLst>
                <a:gd name="adj1" fmla="val 28909"/>
                <a:gd name="adj2" fmla="val 11381"/>
                <a:gd name="adj3" fmla="val 52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519249" y="403418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7378" y="2125844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5" name="Down Arrow 164"/>
          <p:cNvSpPr/>
          <p:nvPr/>
        </p:nvSpPr>
        <p:spPr>
          <a:xfrm>
            <a:off x="10869087" y="6180456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10340880" y="6396053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10321338" y="5982850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7702658" y="2050046"/>
            <a:ext cx="4488329" cy="307777"/>
            <a:chOff x="8991917" y="816719"/>
            <a:chExt cx="2370174" cy="532091"/>
          </a:xfrm>
        </p:grpSpPr>
        <p:sp>
          <p:nvSpPr>
            <p:cNvPr id="180" name="Rounded Rectangle 179"/>
            <p:cNvSpPr/>
            <p:nvPr/>
          </p:nvSpPr>
          <p:spPr>
            <a:xfrm>
              <a:off x="9088565" y="860457"/>
              <a:ext cx="2172303" cy="43229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991917" y="816719"/>
              <a:ext cx="2370174" cy="532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重複檢</a:t>
              </a:r>
              <a:r>
                <a:rPr lang="zh-TW" altLang="en-US" sz="1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比對欄位文字內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容，有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無錯誤直到完全正確</a:t>
              </a:r>
              <a:endPara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56" y="496928"/>
            <a:ext cx="1031090" cy="146934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" y="603987"/>
            <a:ext cx="1192545" cy="1671328"/>
          </a:xfrm>
          <a:prstGeom prst="rect">
            <a:avLst/>
          </a:prstGeom>
        </p:spPr>
      </p:pic>
      <p:pic>
        <p:nvPicPr>
          <p:cNvPr id="186" name="Picture 18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78" y="539375"/>
            <a:ext cx="1684196" cy="13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85438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56517" y="1234225"/>
            <a:ext cx="2312451" cy="355180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227383" y="1841719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20412" y="1692303"/>
            <a:ext cx="1590489" cy="307777"/>
            <a:chOff x="490453" y="773172"/>
            <a:chExt cx="1371598" cy="382903"/>
          </a:xfrm>
        </p:grpSpPr>
        <p:sp>
          <p:nvSpPr>
            <p:cNvPr id="19" name="Rounded Rectangle 1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6209" y="1950011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452394" y="2872060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610460" y="2719554"/>
            <a:ext cx="1590489" cy="306227"/>
            <a:chOff x="490453" y="791976"/>
            <a:chExt cx="1371598" cy="355180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04102" y="3550879"/>
            <a:ext cx="546860" cy="413548"/>
            <a:chOff x="1162185" y="5314693"/>
            <a:chExt cx="656163" cy="482992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3987" y="3066765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2264" y="3280632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685" y="3284974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38" name="Straight Arrow Connector 37"/>
          <p:cNvCxnSpPr>
            <a:stCxn id="27" idx="2"/>
            <a:endCxn id="33" idx="5"/>
          </p:cNvCxnSpPr>
          <p:nvPr/>
        </p:nvCxnSpPr>
        <p:spPr>
          <a:xfrm flipH="1" flipV="1">
            <a:off x="1889012" y="3614767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0" idx="4"/>
          </p:cNvCxnSpPr>
          <p:nvPr/>
        </p:nvCxnSpPr>
        <p:spPr>
          <a:xfrm flipH="1" flipV="1">
            <a:off x="2370385" y="3458229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6" idx="3"/>
          </p:cNvCxnSpPr>
          <p:nvPr/>
        </p:nvCxnSpPr>
        <p:spPr>
          <a:xfrm flipV="1">
            <a:off x="2586708" y="3619109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40606" y="1647370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>
            <a:off x="2344105" y="4027812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1586368" y="4342857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507518" y="5290202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653417" y="5103530"/>
            <a:ext cx="1590489" cy="307777"/>
            <a:chOff x="490453" y="747126"/>
            <a:chExt cx="1371598" cy="411338"/>
          </a:xfrm>
        </p:grpSpPr>
        <p:sp>
          <p:nvSpPr>
            <p:cNvPr id="46" name="Rounded Rectangle 4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48" name="Down Arrow 47"/>
          <p:cNvSpPr/>
          <p:nvPr/>
        </p:nvSpPr>
        <p:spPr>
          <a:xfrm>
            <a:off x="2296150" y="4889799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53889" y="5355395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86423" y="1461461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257502" y="1234225"/>
            <a:ext cx="2312451" cy="355180"/>
            <a:chOff x="490453" y="791976"/>
            <a:chExt cx="1371598" cy="355180"/>
          </a:xfrm>
        </p:grpSpPr>
        <p:sp>
          <p:nvSpPr>
            <p:cNvPr id="52" name="Rounded Rectangle 5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653379" y="2785513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811445" y="2642061"/>
            <a:ext cx="1590489" cy="306227"/>
            <a:chOff x="490453" y="791976"/>
            <a:chExt cx="1371598" cy="355180"/>
          </a:xfrm>
        </p:grpSpPr>
        <p:sp>
          <p:nvSpPr>
            <p:cNvPr id="61" name="Rounded Rectangle 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13983" y="3549881"/>
            <a:ext cx="546860" cy="391464"/>
            <a:chOff x="1191607" y="5340485"/>
            <a:chExt cx="656163" cy="457200"/>
          </a:xfrm>
        </p:grpSpPr>
        <p:sp>
          <p:nvSpPr>
            <p:cNvPr id="64" name="Oval 6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84766" y="3004133"/>
            <a:ext cx="546860" cy="461665"/>
            <a:chOff x="1160454" y="5292371"/>
            <a:chExt cx="656163" cy="539190"/>
          </a:xfrm>
        </p:grpSpPr>
        <p:sp>
          <p:nvSpPr>
            <p:cNvPr id="67" name="Oval 6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2294" y="3236809"/>
            <a:ext cx="546860" cy="461665"/>
            <a:chOff x="1169977" y="5299490"/>
            <a:chExt cx="656163" cy="539190"/>
          </a:xfrm>
        </p:grpSpPr>
        <p:sp>
          <p:nvSpPr>
            <p:cNvPr id="70" name="Oval 6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2383" y="3305268"/>
            <a:ext cx="546860" cy="461665"/>
            <a:chOff x="1174916" y="5288240"/>
            <a:chExt cx="656163" cy="539190"/>
          </a:xfrm>
        </p:grpSpPr>
        <p:sp>
          <p:nvSpPr>
            <p:cNvPr id="73" name="Oval 7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75" name="Straight Arrow Connector 74"/>
          <p:cNvCxnSpPr>
            <a:stCxn id="64" idx="2"/>
            <a:endCxn id="70" idx="5"/>
          </p:cNvCxnSpPr>
          <p:nvPr/>
        </p:nvCxnSpPr>
        <p:spPr>
          <a:xfrm flipH="1" flipV="1">
            <a:off x="5129042" y="3606045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0"/>
            <a:endCxn id="67" idx="4"/>
          </p:cNvCxnSpPr>
          <p:nvPr/>
        </p:nvCxnSpPr>
        <p:spPr>
          <a:xfrm flipH="1" flipV="1">
            <a:off x="5566134" y="3436793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4" idx="6"/>
            <a:endCxn id="73" idx="3"/>
          </p:cNvCxnSpPr>
          <p:nvPr/>
        </p:nvCxnSpPr>
        <p:spPr>
          <a:xfrm flipV="1">
            <a:off x="5772068" y="3684136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341591" y="1647370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Down Arrow 78"/>
          <p:cNvSpPr/>
          <p:nvPr/>
        </p:nvSpPr>
        <p:spPr>
          <a:xfrm>
            <a:off x="5413727" y="3989888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788554" y="433507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4691563" y="5307593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783948" y="5120921"/>
            <a:ext cx="1679832" cy="307777"/>
            <a:chOff x="444302" y="747126"/>
            <a:chExt cx="1448644" cy="411338"/>
          </a:xfrm>
        </p:grpSpPr>
        <p:sp>
          <p:nvSpPr>
            <p:cNvPr id="83" name="Rounded Rectangle 8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85" name="Down Arrow 84"/>
          <p:cNvSpPr/>
          <p:nvPr/>
        </p:nvSpPr>
        <p:spPr>
          <a:xfrm>
            <a:off x="5406777" y="4869167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937934" y="5372786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87" name="Down Arrow 86"/>
          <p:cNvSpPr/>
          <p:nvPr/>
        </p:nvSpPr>
        <p:spPr>
          <a:xfrm rot="16200000">
            <a:off x="3924286" y="3493233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Rounded Rectangle 167"/>
          <p:cNvSpPr/>
          <p:nvPr/>
        </p:nvSpPr>
        <p:spPr>
          <a:xfrm>
            <a:off x="4653378" y="1858693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4804917" y="1709277"/>
            <a:ext cx="1590489" cy="307777"/>
            <a:chOff x="490453" y="773172"/>
            <a:chExt cx="1371598" cy="382903"/>
          </a:xfrm>
        </p:grpSpPr>
        <p:sp>
          <p:nvSpPr>
            <p:cNvPr id="170" name="Rounded Rectangle 16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4653379" y="2133977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7441605" y="1479029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7512684" y="1251793"/>
            <a:ext cx="2312451" cy="355180"/>
            <a:chOff x="490453" y="791976"/>
            <a:chExt cx="1371598" cy="355180"/>
          </a:xfrm>
        </p:grpSpPr>
        <p:sp>
          <p:nvSpPr>
            <p:cNvPr id="243" name="Rounded Rectangle 2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774312" y="1669405"/>
            <a:ext cx="2251348" cy="1624756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Down Arrow 245"/>
          <p:cNvSpPr/>
          <p:nvPr/>
        </p:nvSpPr>
        <p:spPr>
          <a:xfrm>
            <a:off x="8779045" y="333123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7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056018" y="3668241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8696440" y="4754442"/>
            <a:ext cx="1533932" cy="86817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8754554" y="4593466"/>
            <a:ext cx="1405006" cy="307777"/>
            <a:chOff x="490453" y="747126"/>
            <a:chExt cx="1371598" cy="411338"/>
          </a:xfrm>
        </p:grpSpPr>
        <p:sp>
          <p:nvSpPr>
            <p:cNvPr id="250" name="Rounded Rectangle 2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52" name="Down Arrow 251"/>
          <p:cNvSpPr/>
          <p:nvPr/>
        </p:nvSpPr>
        <p:spPr>
          <a:xfrm rot="20543783">
            <a:off x="9201876" y="4183097"/>
            <a:ext cx="272094" cy="45811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8604777" y="4896266"/>
            <a:ext cx="17003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陳」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式設計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「程」式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54" name="Down Arrow 253"/>
          <p:cNvSpPr/>
          <p:nvPr/>
        </p:nvSpPr>
        <p:spPr>
          <a:xfrm rot="16200000">
            <a:off x="7137133" y="3510801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Rounded Rectangle 254"/>
          <p:cNvSpPr/>
          <p:nvPr/>
        </p:nvSpPr>
        <p:spPr>
          <a:xfrm>
            <a:off x="7945806" y="1888196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6" name="Group 255"/>
          <p:cNvGrpSpPr/>
          <p:nvPr/>
        </p:nvGrpSpPr>
        <p:grpSpPr>
          <a:xfrm>
            <a:off x="8097345" y="1738780"/>
            <a:ext cx="1590489" cy="307777"/>
            <a:chOff x="490453" y="773172"/>
            <a:chExt cx="1371598" cy="382903"/>
          </a:xfrm>
        </p:grpSpPr>
        <p:sp>
          <p:nvSpPr>
            <p:cNvPr id="257" name="Rounded Rectangle 25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7945806" y="2112795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7953961" y="2817596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1" name="Group 260"/>
          <p:cNvGrpSpPr/>
          <p:nvPr/>
        </p:nvGrpSpPr>
        <p:grpSpPr>
          <a:xfrm>
            <a:off x="8046346" y="2630924"/>
            <a:ext cx="1679832" cy="307777"/>
            <a:chOff x="444302" y="747126"/>
            <a:chExt cx="1448644" cy="411338"/>
          </a:xfrm>
        </p:grpSpPr>
        <p:sp>
          <p:nvSpPr>
            <p:cNvPr id="262" name="Rounded Rectangle 26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8200332" y="288278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65" name="Rounded Rectangle 264"/>
          <p:cNvSpPr/>
          <p:nvPr/>
        </p:nvSpPr>
        <p:spPr>
          <a:xfrm>
            <a:off x="7513063" y="5175980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7562766" y="4990233"/>
            <a:ext cx="1006230" cy="307777"/>
            <a:chOff x="490453" y="747126"/>
            <a:chExt cx="1371598" cy="411338"/>
          </a:xfrm>
        </p:grpSpPr>
        <p:sp>
          <p:nvSpPr>
            <p:cNvPr id="267" name="Rounded Rectangle 26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7612438" y="5284432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270" name="Down Arrow 269"/>
          <p:cNvSpPr/>
          <p:nvPr/>
        </p:nvSpPr>
        <p:spPr>
          <a:xfrm rot="1619803">
            <a:off x="8200735" y="4121221"/>
            <a:ext cx="272094" cy="94984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7610032" y="423420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8112" y="4135369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43368" y="3022513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91497" y="1114168"/>
            <a:ext cx="7056663" cy="2663649"/>
            <a:chOff x="5067378" y="2125844"/>
            <a:chExt cx="7056663" cy="2663649"/>
          </a:xfrm>
          <a:solidFill>
            <a:schemeClr val="tx1"/>
          </a:solidFill>
        </p:grpSpPr>
        <p:sp>
          <p:nvSpPr>
            <p:cNvPr id="279" name="Bent-Up Arrow 278"/>
            <p:cNvSpPr/>
            <p:nvPr/>
          </p:nvSpPr>
          <p:spPr>
            <a:xfrm>
              <a:off x="11945554" y="2125844"/>
              <a:ext cx="169611" cy="2663649"/>
            </a:xfrm>
            <a:prstGeom prst="bentUpArrow">
              <a:avLst>
                <a:gd name="adj1" fmla="val 50000"/>
                <a:gd name="adj2" fmla="val 11381"/>
                <a:gd name="adj3" fmla="val 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Bent-Up Arrow 279"/>
            <p:cNvSpPr/>
            <p:nvPr/>
          </p:nvSpPr>
          <p:spPr>
            <a:xfrm flipH="1" flipV="1">
              <a:off x="5067378" y="2125844"/>
              <a:ext cx="7056663" cy="358157"/>
            </a:xfrm>
            <a:prstGeom prst="bentUpArrow">
              <a:avLst>
                <a:gd name="adj1" fmla="val 26497"/>
                <a:gd name="adj2" fmla="val 31599"/>
                <a:gd name="adj3" fmla="val 3326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7715457" y="631346"/>
            <a:ext cx="27256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重複檢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比對欄位文字內容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有無錯誤直到完全正確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9293206" y="5168780"/>
            <a:ext cx="220244" cy="22856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764999" y="5384377"/>
            <a:ext cx="191377" cy="19486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Cross 54"/>
          <p:cNvSpPr/>
          <p:nvPr/>
        </p:nvSpPr>
        <p:spPr>
          <a:xfrm rot="2791537">
            <a:off x="8745457" y="4971174"/>
            <a:ext cx="220782" cy="209327"/>
          </a:xfrm>
          <a:prstGeom prst="plus">
            <a:avLst>
              <a:gd name="adj" fmla="val 449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61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0" y="413746"/>
            <a:ext cx="3593465" cy="19386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08" y="4159869"/>
            <a:ext cx="3648710" cy="10172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1" y="413746"/>
            <a:ext cx="3212285" cy="55457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4834648" y="1478604"/>
            <a:ext cx="2908570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4" y="1066830"/>
            <a:ext cx="11189904" cy="5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421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透過優化校務流程，提高行政效率，</a:t>
            </a:r>
            <a:endParaRPr lang="zh-TW" altLang="zh-TW" kern="150" dirty="0">
              <a:latin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學生填寫完加退選單或請假單拍照上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4" y="1043457"/>
            <a:ext cx="10428052" cy="5645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7" y="-180252"/>
            <a:ext cx="6479540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9030" y="313911"/>
            <a:ext cx="1512818" cy="1410039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36002" y="349366"/>
            <a:ext cx="1177455" cy="338554"/>
            <a:chOff x="490453" y="776370"/>
            <a:chExt cx="1371598" cy="381024"/>
          </a:xfrm>
        </p:grpSpPr>
        <p:sp>
          <p:nvSpPr>
            <p:cNvPr id="17" name="Rounded Rectangle 1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954" y="776370"/>
              <a:ext cx="1238595" cy="38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片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751108" y="313911"/>
            <a:ext cx="2028303" cy="14100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13045" y="390142"/>
            <a:ext cx="1104428" cy="584775"/>
            <a:chOff x="490453" y="791976"/>
            <a:chExt cx="1371598" cy="584775"/>
          </a:xfrm>
        </p:grpSpPr>
        <p:sp>
          <p:nvSpPr>
            <p:cNvPr id="24" name="Rounded Rectangle 2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330" y="791976"/>
              <a:ext cx="12385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6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51320" y="847547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825134" y="1239557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62412" y="2467251"/>
            <a:ext cx="1528967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99468" y="2531538"/>
            <a:ext cx="1274751" cy="338554"/>
            <a:chOff x="490453" y="760249"/>
            <a:chExt cx="1371598" cy="421057"/>
          </a:xfrm>
        </p:grpSpPr>
        <p:sp>
          <p:nvSpPr>
            <p:cNvPr id="30" name="Rounded Rectangle 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分類器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8" y="2848571"/>
            <a:ext cx="3633067" cy="2563014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666851" y="2467251"/>
            <a:ext cx="3800451" cy="3002524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586309" y="2528280"/>
            <a:ext cx="1892953" cy="338554"/>
            <a:chOff x="490453" y="760249"/>
            <a:chExt cx="1371598" cy="421057"/>
          </a:xfrm>
        </p:grpSpPr>
        <p:sp>
          <p:nvSpPr>
            <p:cNvPr id="36" name="Rounded Rectangle 3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ChatGPT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4" y="738421"/>
            <a:ext cx="656550" cy="927145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12068" r="3859" b="1806"/>
          <a:stretch/>
        </p:blipFill>
        <p:spPr>
          <a:xfrm>
            <a:off x="936002" y="3016992"/>
            <a:ext cx="1238157" cy="230262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3108082">
            <a:off x="2158547" y="1488761"/>
            <a:ext cx="272094" cy="11570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Down Arrow 41"/>
          <p:cNvSpPr/>
          <p:nvPr/>
        </p:nvSpPr>
        <p:spPr>
          <a:xfrm rot="16200000">
            <a:off x="2376925" y="844101"/>
            <a:ext cx="272094" cy="4431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Down Arrow 42"/>
          <p:cNvSpPr/>
          <p:nvPr/>
        </p:nvSpPr>
        <p:spPr>
          <a:xfrm rot="20604330">
            <a:off x="3800560" y="1754971"/>
            <a:ext cx="272094" cy="7117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Down Arrow 44"/>
          <p:cNvSpPr/>
          <p:nvPr/>
        </p:nvSpPr>
        <p:spPr>
          <a:xfrm rot="16200000">
            <a:off x="2361400" y="3695416"/>
            <a:ext cx="272094" cy="338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86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97" y="2629481"/>
            <a:ext cx="2206510" cy="367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1" y="2759030"/>
            <a:ext cx="2638407" cy="341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2476316"/>
            <a:ext cx="2792781" cy="3979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21" y="899986"/>
            <a:ext cx="5191979" cy="172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0" y="271840"/>
            <a:ext cx="3979655" cy="2281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5" y="-272375"/>
            <a:ext cx="5063905" cy="3104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3" y="2838786"/>
            <a:ext cx="2867835" cy="4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4295780"/>
            <a:ext cx="2904525" cy="144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803170"/>
            <a:ext cx="4802341" cy="146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6" y="2997200"/>
            <a:ext cx="2729859" cy="386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41" y="3494407"/>
            <a:ext cx="2145667" cy="3052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1739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>
            <a:off x="10700972" y="4243965"/>
            <a:ext cx="440296" cy="4255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117740" y="4890583"/>
            <a:ext cx="1948443" cy="187470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10196491" y="5283894"/>
            <a:ext cx="1807400" cy="12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114048" y="2403782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1504" y="2157649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2705066" y="2690141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79092" y="2544799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2905278" y="2894822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2779092" y="3286832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2477407" y="2388943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82011" y="2150805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3508236" y="3804946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2166535" y="3883295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78" y="4455733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5049954" y="2388943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150379" y="2114175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2" y="2861171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6082584" y="5495455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5401384" y="6048521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451978" y="5866837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5521643" y="6162406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59570" y="2403782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7763205" y="2168766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8365052" y="4209216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7913533" y="3122185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7763205" y="2857607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7816044" y="2687040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545212" y="4313732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9" y="5367531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7800053" y="5046336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7874077" y="4900994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220833" y="4701568"/>
            <a:ext cx="1413818" cy="368407"/>
            <a:chOff x="490453" y="791976"/>
            <a:chExt cx="1371598" cy="355180"/>
          </a:xfrm>
        </p:grpSpPr>
        <p:sp>
          <p:nvSpPr>
            <p:cNvPr id="165" name="Rounded Rectangle 1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模型訓練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0178669" y="2580508"/>
            <a:ext cx="18436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對生成的標示框圖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像數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據增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強，例如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縮放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平移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144000" algn="ctr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155853" y="2403782"/>
            <a:ext cx="1865606" cy="1825344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266220" y="2175745"/>
            <a:ext cx="1127914" cy="368407"/>
            <a:chOff x="490453" y="791976"/>
            <a:chExt cx="1371598" cy="355180"/>
          </a:xfrm>
        </p:grpSpPr>
        <p:sp>
          <p:nvSpPr>
            <p:cNvPr id="171" name="Rounded Rectangle 17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增強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98405" y="5603650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15920" y="3201114"/>
            <a:ext cx="446117" cy="2730844"/>
            <a:chOff x="2841285" y="3755809"/>
            <a:chExt cx="551287" cy="2246916"/>
          </a:xfrm>
        </p:grpSpPr>
        <p:sp>
          <p:nvSpPr>
            <p:cNvPr id="100" name="Down Arrow 99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Bent-Up Arrow 100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5200991" y="2664737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5299732" y="2484692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3294607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2667828" y="4247303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03876" y="4113082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4749840" y="3949807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9" y="609600"/>
            <a:ext cx="6324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2 from ICON: An interactive approach to train deep neural networks  for segmentation of neuronal structures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5736" r="18499" b="2342"/>
          <a:stretch/>
        </p:blipFill>
        <p:spPr bwMode="auto">
          <a:xfrm>
            <a:off x="2759977" y="4714613"/>
            <a:ext cx="2759979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107276" y="1583975"/>
            <a:ext cx="2162212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94732" y="1337842"/>
            <a:ext cx="1177455" cy="361434"/>
            <a:chOff x="490453" y="740382"/>
            <a:chExt cx="1371598" cy="406774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6954" y="740382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取圖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98294" y="1870334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72320" y="1724992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3898506" y="2075015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3772320" y="2467025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3470635" y="1569136"/>
            <a:ext cx="2372788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575239" y="1330998"/>
            <a:ext cx="1194097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5586" y="806451"/>
              <a:ext cx="1238595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4501464" y="2985139"/>
            <a:ext cx="395254" cy="345902"/>
          </a:xfrm>
          <a:prstGeom prst="downArrow">
            <a:avLst>
              <a:gd name="adj1" fmla="val 50000"/>
              <a:gd name="adj2" fmla="val 5246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Down Arrow 62"/>
          <p:cNvSpPr/>
          <p:nvPr/>
        </p:nvSpPr>
        <p:spPr>
          <a:xfrm rot="16200000">
            <a:off x="3159763" y="3063488"/>
            <a:ext cx="468907" cy="3450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06" y="3635926"/>
            <a:ext cx="1590061" cy="2265908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6043182" y="1569136"/>
            <a:ext cx="2416941" cy="437634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6143607" y="1294368"/>
            <a:ext cx="1718123" cy="342088"/>
            <a:chOff x="490453" y="747032"/>
            <a:chExt cx="1371598" cy="400124"/>
          </a:xfrm>
        </p:grpSpPr>
        <p:sp>
          <p:nvSpPr>
            <p:cNvPr id="79" name="Rounded Rectangle 7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0453" y="747032"/>
              <a:ext cx="1371598" cy="32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萃取標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0" y="2041364"/>
            <a:ext cx="1540612" cy="2564887"/>
          </a:xfrm>
          <a:prstGeom prst="rect">
            <a:avLst/>
          </a:prstGeom>
        </p:spPr>
      </p:pic>
      <p:sp>
        <p:nvSpPr>
          <p:cNvPr id="91" name="Down Arrow 90"/>
          <p:cNvSpPr/>
          <p:nvPr/>
        </p:nvSpPr>
        <p:spPr>
          <a:xfrm>
            <a:off x="7075812" y="4675648"/>
            <a:ext cx="375146" cy="406904"/>
          </a:xfrm>
          <a:prstGeom prst="downArrow">
            <a:avLst>
              <a:gd name="adj1" fmla="val 46281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Rounded Rectangle 91"/>
          <p:cNvSpPr/>
          <p:nvPr/>
        </p:nvSpPr>
        <p:spPr>
          <a:xfrm>
            <a:off x="6394612" y="5228714"/>
            <a:ext cx="1780356" cy="64023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445206" y="5047030"/>
            <a:ext cx="1667581" cy="338554"/>
            <a:chOff x="490453" y="746241"/>
            <a:chExt cx="1379480" cy="408277"/>
          </a:xfrm>
        </p:grpSpPr>
        <p:sp>
          <p:nvSpPr>
            <p:cNvPr id="94" name="Rounded Rectangle 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存標示框座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6514871" y="5342599"/>
            <a:ext cx="15883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將標示框座標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儲存在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陣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652798" y="1583975"/>
            <a:ext cx="2268238" cy="4343121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8756433" y="1348959"/>
            <a:ext cx="1718123" cy="368407"/>
            <a:chOff x="490453" y="791976"/>
            <a:chExt cx="1371598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0453" y="806451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示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框圖像生成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4" name="Down Arrow 123"/>
          <p:cNvSpPr/>
          <p:nvPr/>
        </p:nvSpPr>
        <p:spPr>
          <a:xfrm>
            <a:off x="9358280" y="3389409"/>
            <a:ext cx="455362" cy="7235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8906761" y="2302378"/>
            <a:ext cx="1709712" cy="8932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Rounded Rectangle 146"/>
          <p:cNvSpPr/>
          <p:nvPr/>
        </p:nvSpPr>
        <p:spPr>
          <a:xfrm>
            <a:off x="8756433" y="2037800"/>
            <a:ext cx="2062546" cy="13240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809272" y="1867233"/>
            <a:ext cx="1887658" cy="335696"/>
            <a:chOff x="490453" y="746241"/>
            <a:chExt cx="1371598" cy="410639"/>
          </a:xfrm>
        </p:grpSpPr>
        <p:sp>
          <p:nvSpPr>
            <p:cNvPr id="149" name="Rounded Rectangle 1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0454" y="746241"/>
              <a:ext cx="1337615" cy="410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初始化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一白色圖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38440" y="3493925"/>
            <a:ext cx="14362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座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繪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製在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</a:p>
        </p:txBody>
      </p:sp>
      <p:pic>
        <p:nvPicPr>
          <p:cNvPr id="158" name="Picture 1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17" y="4547724"/>
            <a:ext cx="1909054" cy="1089724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8793281" y="4226529"/>
            <a:ext cx="2025698" cy="15448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8867305" y="4081187"/>
            <a:ext cx="1667581" cy="338554"/>
            <a:chOff x="490453" y="746241"/>
            <a:chExt cx="1379480" cy="408277"/>
          </a:xfrm>
        </p:grpSpPr>
        <p:sp>
          <p:nvSpPr>
            <p:cNvPr id="161" name="Rounded Rectangle 16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0454" y="746241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生成標示框圖像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91633" y="4783843"/>
            <a:ext cx="624425" cy="809222"/>
            <a:chOff x="2819316" y="3644588"/>
            <a:chExt cx="746873" cy="2340418"/>
          </a:xfrm>
        </p:grpSpPr>
        <p:sp>
          <p:nvSpPr>
            <p:cNvPr id="181" name="Down Arrow 180"/>
            <p:cNvSpPr/>
            <p:nvPr/>
          </p:nvSpPr>
          <p:spPr>
            <a:xfrm rot="16200000">
              <a:off x="3041480" y="3741321"/>
              <a:ext cx="621441" cy="427976"/>
            </a:xfrm>
            <a:prstGeom prst="downArrow">
              <a:avLst>
                <a:gd name="adj1" fmla="val 47415"/>
                <a:gd name="adj2" fmla="val 6335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Bent-Up Arrow 181"/>
            <p:cNvSpPr/>
            <p:nvPr/>
          </p:nvSpPr>
          <p:spPr>
            <a:xfrm>
              <a:off x="2819316" y="3803869"/>
              <a:ext cx="283977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194219" y="1844930"/>
            <a:ext cx="1988840" cy="283833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292960" y="1664885"/>
            <a:ext cx="1208946" cy="338554"/>
            <a:chOff x="490453" y="746240"/>
            <a:chExt cx="1379480" cy="408277"/>
          </a:xfrm>
        </p:grpSpPr>
        <p:sp>
          <p:nvSpPr>
            <p:cNvPr id="186" name="Rounded Rectangle 1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0454" y="746240"/>
              <a:ext cx="1379479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標示框座標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2" y="2474800"/>
            <a:ext cx="2026124" cy="2839572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3661056" y="3427496"/>
            <a:ext cx="2028303" cy="243068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697104" y="3293275"/>
            <a:ext cx="1312594" cy="338554"/>
            <a:chOff x="490453" y="769703"/>
            <a:chExt cx="1443302" cy="408277"/>
          </a:xfrm>
        </p:grpSpPr>
        <p:sp>
          <p:nvSpPr>
            <p:cNvPr id="194" name="Rounded Rectangle 19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0453" y="769703"/>
              <a:ext cx="1443302" cy="408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取得標記框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8" name="Down Arrow 197"/>
          <p:cNvSpPr/>
          <p:nvPr/>
        </p:nvSpPr>
        <p:spPr>
          <a:xfrm rot="16200000">
            <a:off x="5743068" y="3130000"/>
            <a:ext cx="468907" cy="2681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9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wn Arrow 125"/>
          <p:cNvSpPr/>
          <p:nvPr/>
        </p:nvSpPr>
        <p:spPr>
          <a:xfrm rot="16200000">
            <a:off x="10131263" y="1097085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Picture 7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13" y="3819980"/>
            <a:ext cx="1743778" cy="974423"/>
          </a:xfrm>
          <a:prstGeom prst="rect">
            <a:avLst/>
          </a:prstGeom>
        </p:spPr>
      </p:pic>
      <p:pic>
        <p:nvPicPr>
          <p:cNvPr id="72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19" y="5521214"/>
            <a:ext cx="1712135" cy="977435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915400" y="2446867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ounded Rectangle 73"/>
          <p:cNvSpPr/>
          <p:nvPr/>
        </p:nvSpPr>
        <p:spPr>
          <a:xfrm>
            <a:off x="9480640" y="4790576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9523412" y="4616681"/>
            <a:ext cx="1862917" cy="361584"/>
            <a:chOff x="490453" y="791976"/>
            <a:chExt cx="1384951" cy="414705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52556" y="4952120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9475534" y="6143548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9629031" y="5920012"/>
            <a:ext cx="1590489" cy="307777"/>
            <a:chOff x="490453" y="747126"/>
            <a:chExt cx="1371598" cy="411338"/>
          </a:xfrm>
        </p:grpSpPr>
        <p:sp>
          <p:nvSpPr>
            <p:cNvPr id="91" name="Rounded Rectangle 9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752556" y="6235946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10323015" y="5689353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Rounded Rectangle 98"/>
          <p:cNvSpPr/>
          <p:nvPr/>
        </p:nvSpPr>
        <p:spPr>
          <a:xfrm>
            <a:off x="6063863" y="2446867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242442" y="2226374"/>
            <a:ext cx="1637132" cy="373189"/>
            <a:chOff x="489453" y="791976"/>
            <a:chExt cx="1372598" cy="355180"/>
          </a:xfrm>
        </p:grpSpPr>
        <p:sp>
          <p:nvSpPr>
            <p:cNvPr id="101" name="Rounded Rectangle 10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242857" y="3016224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6335145" y="2853374"/>
            <a:ext cx="1892953" cy="338554"/>
            <a:chOff x="490453" y="760249"/>
            <a:chExt cx="1371598" cy="421057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28488" y="3472680"/>
            <a:ext cx="1761474" cy="351337"/>
            <a:chOff x="490453" y="791976"/>
            <a:chExt cx="1371651" cy="355180"/>
          </a:xfrm>
        </p:grpSpPr>
        <p:sp>
          <p:nvSpPr>
            <p:cNvPr id="112" name="Rounded Rectangle 11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9070661" y="2853374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9146296" y="2654824"/>
            <a:ext cx="1590489" cy="307777"/>
            <a:chOff x="490453" y="747126"/>
            <a:chExt cx="1371598" cy="411338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25" name="Picture 1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016224"/>
            <a:ext cx="1069891" cy="560483"/>
          </a:xfrm>
          <a:prstGeom prst="rect">
            <a:avLst/>
          </a:prstGeom>
        </p:spPr>
      </p:pic>
      <p:pic>
        <p:nvPicPr>
          <p:cNvPr id="127" name="Picture 1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73" y="3638473"/>
            <a:ext cx="1069891" cy="562215"/>
          </a:xfrm>
          <a:prstGeom prst="rect">
            <a:avLst/>
          </a:prstGeom>
        </p:spPr>
      </p:pic>
      <p:sp>
        <p:nvSpPr>
          <p:cNvPr id="128" name="Down Arrow 127"/>
          <p:cNvSpPr/>
          <p:nvPr/>
        </p:nvSpPr>
        <p:spPr>
          <a:xfrm rot="15114262">
            <a:off x="10319226" y="3293659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9" name="Picture 1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6" y="3335809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318242" y="3585993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023448" y="3872165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4" name="Down Arrow 133"/>
          <p:cNvSpPr/>
          <p:nvPr/>
        </p:nvSpPr>
        <p:spPr>
          <a:xfrm>
            <a:off x="10316232" y="4329061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8408554" y="3505102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44" name="Down Arrow 143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4030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Bent-Up Arrow 144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045417" y="2212166"/>
            <a:ext cx="1637132" cy="373189"/>
            <a:chOff x="489453" y="791976"/>
            <a:chExt cx="1372598" cy="355180"/>
          </a:xfrm>
        </p:grpSpPr>
        <p:sp>
          <p:nvSpPr>
            <p:cNvPr id="147" name="Rounded Rectangle 14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46113" y="5163655"/>
            <a:ext cx="1761474" cy="351337"/>
            <a:chOff x="490453" y="791976"/>
            <a:chExt cx="1371651" cy="355180"/>
          </a:xfrm>
        </p:grpSpPr>
        <p:sp>
          <p:nvSpPr>
            <p:cNvPr id="150" name="Rounded Rectangle 14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35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-8741" y="147507"/>
            <a:ext cx="2028303" cy="108108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5285" y="2165"/>
            <a:ext cx="909866" cy="332449"/>
            <a:chOff x="490453" y="746241"/>
            <a:chExt cx="1371598" cy="400915"/>
          </a:xfrm>
        </p:grpSpPr>
        <p:sp>
          <p:nvSpPr>
            <p:cNvPr id="53" name="Rounded Rectangle 5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0453" y="746241"/>
              <a:ext cx="1371598" cy="34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5" name="Picture 4" descr="Google Cloud Logo PNG vector in SVG, PDF, AI, CDR forma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41872" r="12731" b="41788"/>
          <a:stretch/>
        </p:blipFill>
        <p:spPr bwMode="auto">
          <a:xfrm>
            <a:off x="191471" y="352188"/>
            <a:ext cx="1663430" cy="2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基于PaddlePaddle搭建工业级ICNET应用，预测速度超TensorFlow 20%_AI&amp;大模型_飞浆_InfoQ精选文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40377" r="9546" b="34149"/>
          <a:stretch/>
        </p:blipFill>
        <p:spPr bwMode="auto">
          <a:xfrm>
            <a:off x="65285" y="744198"/>
            <a:ext cx="1789616" cy="3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own Arrow 63"/>
          <p:cNvSpPr/>
          <p:nvPr/>
        </p:nvSpPr>
        <p:spPr>
          <a:xfrm rot="16200000">
            <a:off x="10913234" y="-57591"/>
            <a:ext cx="272094" cy="95775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69531" y="91629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初步結果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9" y="3808521"/>
            <a:ext cx="1743778" cy="974423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85" y="5509755"/>
            <a:ext cx="1712135" cy="97743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9127066" y="2435408"/>
            <a:ext cx="2907185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Rounded Rectangle 100"/>
          <p:cNvSpPr/>
          <p:nvPr/>
        </p:nvSpPr>
        <p:spPr>
          <a:xfrm>
            <a:off x="9692306" y="4779117"/>
            <a:ext cx="1948463" cy="87259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9735078" y="4605222"/>
            <a:ext cx="1862917" cy="361584"/>
            <a:chOff x="490453" y="791976"/>
            <a:chExt cx="1384951" cy="414705"/>
          </a:xfrm>
        </p:grpSpPr>
        <p:sp>
          <p:nvSpPr>
            <p:cNvPr id="103" name="Rounded Rectangle 10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883" y="795343"/>
              <a:ext cx="1371521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出每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個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表單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概率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964222" y="4940661"/>
            <a:ext cx="14362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90%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選課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9687200" y="6132089"/>
            <a:ext cx="1948463" cy="45635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9840697" y="5908553"/>
            <a:ext cx="1590489" cy="307777"/>
            <a:chOff x="490453" y="747126"/>
            <a:chExt cx="1371598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表單分類結果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964222" y="6224487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請假單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10534681" y="5677894"/>
            <a:ext cx="295341" cy="253814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Rounded Rectangle 111"/>
          <p:cNvSpPr/>
          <p:nvPr/>
        </p:nvSpPr>
        <p:spPr>
          <a:xfrm>
            <a:off x="6275529" y="2435408"/>
            <a:ext cx="2484240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454108" y="2214915"/>
            <a:ext cx="1637132" cy="373189"/>
            <a:chOff x="489453" y="791976"/>
            <a:chExt cx="1372598" cy="355180"/>
          </a:xfrm>
        </p:grpSpPr>
        <p:sp>
          <p:nvSpPr>
            <p:cNvPr id="114" name="Rounded Rectangle 1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6454523" y="3004765"/>
            <a:ext cx="2135912" cy="3570695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546811" y="2841915"/>
            <a:ext cx="1892953" cy="338554"/>
            <a:chOff x="490453" y="760249"/>
            <a:chExt cx="1371598" cy="421057"/>
          </a:xfrm>
        </p:grpSpPr>
        <p:sp>
          <p:nvSpPr>
            <p:cNvPr id="118" name="Rounded Rectangle 1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0464" y="760249"/>
              <a:ext cx="1284901" cy="42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訓練好的</a:t>
              </a:r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CNN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40154" y="3461221"/>
            <a:ext cx="1761474" cy="351337"/>
            <a:chOff x="490453" y="791976"/>
            <a:chExt cx="1371651" cy="355180"/>
          </a:xfrm>
        </p:grpSpPr>
        <p:sp>
          <p:nvSpPr>
            <p:cNvPr id="121" name="Rounded Rectangle 120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3" name="Rounded Rectangle 122"/>
          <p:cNvSpPr/>
          <p:nvPr/>
        </p:nvSpPr>
        <p:spPr>
          <a:xfrm>
            <a:off x="9282327" y="2841915"/>
            <a:ext cx="2605749" cy="1449573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9357962" y="2661837"/>
            <a:ext cx="2042521" cy="307777"/>
            <a:chOff x="490453" y="771814"/>
            <a:chExt cx="1371598" cy="411338"/>
          </a:xfrm>
        </p:grpSpPr>
        <p:sp>
          <p:nvSpPr>
            <p:cNvPr id="125" name="Rounded Rectangle 12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9226" y="771814"/>
              <a:ext cx="1322825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表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單與模型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進行比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28" name="Picture 1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004765"/>
            <a:ext cx="1069891" cy="560483"/>
          </a:xfrm>
          <a:prstGeom prst="rect">
            <a:avLst/>
          </a:prstGeom>
        </p:spPr>
      </p:pic>
      <p:pic>
        <p:nvPicPr>
          <p:cNvPr id="129" name="Picture 1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39" y="3627014"/>
            <a:ext cx="1069891" cy="562215"/>
          </a:xfrm>
          <a:prstGeom prst="rect">
            <a:avLst/>
          </a:prstGeom>
        </p:spPr>
      </p:pic>
      <p:sp>
        <p:nvSpPr>
          <p:cNvPr id="130" name="Down Arrow 129"/>
          <p:cNvSpPr/>
          <p:nvPr/>
        </p:nvSpPr>
        <p:spPr>
          <a:xfrm rot="15114262">
            <a:off x="10530892" y="3282200"/>
            <a:ext cx="113423" cy="327049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1" name="Picture 13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2" y="3324350"/>
            <a:ext cx="1056455" cy="560483"/>
          </a:xfrm>
          <a:prstGeom prst="rect">
            <a:avLst/>
          </a:prstGeom>
        </p:spPr>
      </p:pic>
      <p:sp>
        <p:nvSpPr>
          <p:cNvPr id="132" name="Down Arrow 131"/>
          <p:cNvSpPr/>
          <p:nvPr/>
        </p:nvSpPr>
        <p:spPr>
          <a:xfrm rot="17302384">
            <a:off x="10529908" y="3574534"/>
            <a:ext cx="113423" cy="330837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0235114" y="3860706"/>
            <a:ext cx="575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4" name="Down Arrow 133"/>
          <p:cNvSpPr/>
          <p:nvPr/>
        </p:nvSpPr>
        <p:spPr>
          <a:xfrm>
            <a:off x="10527898" y="4317602"/>
            <a:ext cx="295341" cy="288066"/>
          </a:xfrm>
          <a:prstGeom prst="downArrow">
            <a:avLst>
              <a:gd name="adj1" fmla="val 45497"/>
              <a:gd name="adj2" fmla="val 5342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8620220" y="3493643"/>
            <a:ext cx="653052" cy="2730844"/>
            <a:chOff x="2841285" y="3755809"/>
            <a:chExt cx="551287" cy="2246916"/>
          </a:xfrm>
          <a:solidFill>
            <a:schemeClr val="accent6">
              <a:lumMod val="75000"/>
            </a:schemeClr>
          </a:solidFill>
        </p:grpSpPr>
        <p:sp>
          <p:nvSpPr>
            <p:cNvPr id="136" name="Down Arrow 135"/>
            <p:cNvSpPr/>
            <p:nvPr/>
          </p:nvSpPr>
          <p:spPr>
            <a:xfrm rot="16200000">
              <a:off x="3094261" y="3693729"/>
              <a:ext cx="236231" cy="360391"/>
            </a:xfrm>
            <a:prstGeom prst="downArrow">
              <a:avLst>
                <a:gd name="adj1" fmla="val 47416"/>
                <a:gd name="adj2" fmla="val 7684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Bent-Up Arrow 136"/>
            <p:cNvSpPr/>
            <p:nvPr/>
          </p:nvSpPr>
          <p:spPr>
            <a:xfrm>
              <a:off x="2841285" y="3821588"/>
              <a:ext cx="270899" cy="2181137"/>
            </a:xfrm>
            <a:prstGeom prst="bentUpArrow">
              <a:avLst>
                <a:gd name="adj1" fmla="val 43766"/>
                <a:gd name="adj2" fmla="val 11381"/>
                <a:gd name="adj3" fmla="val 0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34640" y="2200707"/>
            <a:ext cx="1637132" cy="373189"/>
            <a:chOff x="489453" y="791976"/>
            <a:chExt cx="1372598" cy="355180"/>
          </a:xfrm>
        </p:grpSpPr>
        <p:sp>
          <p:nvSpPr>
            <p:cNvPr id="139" name="Rounded Rectangle 13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9453" y="791976"/>
              <a:ext cx="1372598" cy="32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在分類器中進行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657779" y="5152196"/>
            <a:ext cx="1761474" cy="351337"/>
            <a:chOff x="490453" y="791976"/>
            <a:chExt cx="1371651" cy="355180"/>
          </a:xfrm>
        </p:grpSpPr>
        <p:sp>
          <p:nvSpPr>
            <p:cNvPr id="142" name="Rounded Rectangle 14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12802" y="811385"/>
              <a:ext cx="1349302" cy="31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選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課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單標記框圖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像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44" name="Picture 14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2" y="3153010"/>
            <a:ext cx="5529078" cy="3435432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343760" y="2435408"/>
            <a:ext cx="5602388" cy="4279754"/>
          </a:xfrm>
          <a:prstGeom prst="roundRect">
            <a:avLst>
              <a:gd name="adj" fmla="val 529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Down Arrow 125"/>
          <p:cNvSpPr/>
          <p:nvPr/>
        </p:nvSpPr>
        <p:spPr>
          <a:xfrm rot="16200000">
            <a:off x="6064083" y="4244287"/>
            <a:ext cx="272094" cy="507963"/>
          </a:xfrm>
          <a:prstGeom prst="downArrow">
            <a:avLst>
              <a:gd name="adj1" fmla="val 50000"/>
              <a:gd name="adj2" fmla="val 913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04854" y="2200707"/>
            <a:ext cx="2339586" cy="368407"/>
            <a:chOff x="490453" y="791976"/>
            <a:chExt cx="1371598" cy="355180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0453" y="806450"/>
              <a:ext cx="1371598" cy="326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795463" algn="l"/>
                </a:tabLst>
              </a:pP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圖像處理為標記框圖像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2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2" b="65062"/>
          <a:stretch/>
        </p:blipFill>
        <p:spPr>
          <a:xfrm>
            <a:off x="79444" y="710119"/>
            <a:ext cx="951248" cy="13326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30692" y="734510"/>
            <a:ext cx="813427" cy="1265485"/>
            <a:chOff x="1031435" y="743721"/>
            <a:chExt cx="813427" cy="1265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4177" r="20269" b="3155"/>
            <a:stretch/>
          </p:blipFill>
          <p:spPr>
            <a:xfrm rot="21152932">
              <a:off x="1031435" y="743721"/>
              <a:ext cx="813427" cy="1265485"/>
            </a:xfrm>
            <a:prstGeom prst="rect">
              <a:avLst/>
            </a:prstGeom>
          </p:spPr>
        </p:pic>
        <p:pic>
          <p:nvPicPr>
            <p:cNvPr id="6" name="圖片 2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3" t="8258" r="3963" b="10135"/>
            <a:stretch/>
          </p:blipFill>
          <p:spPr bwMode="auto">
            <a:xfrm>
              <a:off x="1193355" y="1140878"/>
              <a:ext cx="489585" cy="4711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Down Arrow 8"/>
          <p:cNvSpPr/>
          <p:nvPr/>
        </p:nvSpPr>
        <p:spPr>
          <a:xfrm rot="16200000">
            <a:off x="2225644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9837" y="2065817"/>
            <a:ext cx="1864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填寫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表單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拍</a:t>
            </a:r>
            <a:r>
              <a:rPr lang="zh-TW" altLang="zh-TW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照上</a:t>
            </a: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endParaRPr lang="en-US" altLang="zh-TW" kern="15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indent="304800" algn="just">
              <a:spcAft>
                <a:spcPts val="0"/>
              </a:spcAft>
            </a:pP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5165" y="2042808"/>
            <a:ext cx="186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老師進行審查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1658" y="2042808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</a:t>
            </a:r>
            <a:r>
              <a:rPr lang="zh-TW" altLang="en-US" kern="150" dirty="0">
                <a:latin typeface="Times New Roman" panose="02020603050405020304" pitchFamily="18" charset="0"/>
                <a:ea typeface="標楷體" panose="03000509000000000000" pitchFamily="65" charset="-120"/>
              </a:rPr>
              <a:t>傳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審查結果給學生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914405" y="1251691"/>
            <a:ext cx="272094" cy="5216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13021" y="4523672"/>
            <a:ext cx="186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學生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kern="15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LineBot</a:t>
            </a:r>
            <a:r>
              <a:rPr lang="zh-TW" altLang="en-US" kern="15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問問題</a:t>
            </a:r>
            <a:endParaRPr lang="zh-TW" altLang="zh-TW" kern="150" dirty="0">
              <a:latin typeface="Times New Roman" panose="02020603050405020304" pitchFamily="18" charset="0"/>
            </a:endParaRPr>
          </a:p>
        </p:txBody>
      </p:sp>
      <p:pic>
        <p:nvPicPr>
          <p:cNvPr id="18" name="Picture 2" descr="Line Bot 全功能紀錄&amp;簡介第1版- 巴哈姆特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41" y="4367719"/>
            <a:ext cx="1383929" cy="13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9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有自定义表格手写体文字识别OCR的产品吗？_问答-阿里云开发者社区">
            <a:extLst>
              <a:ext uri="{FF2B5EF4-FFF2-40B4-BE49-F238E27FC236}">
                <a16:creationId xmlns:a16="http://schemas.microsoft.com/office/drawing/2014/main" id="{666FDA4E-C8D2-40E9-B726-544D806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0" y="1201285"/>
            <a:ext cx="6145906" cy="29311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8508417" y="1341401"/>
            <a:ext cx="171079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8544864" y="1698979"/>
            <a:ext cx="1649723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8544864" y="2085598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8544864" y="2443764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8544864" y="2787227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4513913" y="3157124"/>
            <a:ext cx="5680673" cy="8798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7529695" y="1341401"/>
            <a:ext cx="9273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7538175" y="1698979"/>
            <a:ext cx="894200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7538175" y="2085598"/>
            <a:ext cx="894200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7538175" y="2443764"/>
            <a:ext cx="894200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7538175" y="2787227"/>
            <a:ext cx="894200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396626" y="1337162"/>
            <a:ext cx="1983317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544341" y="1686393"/>
            <a:ext cx="1912522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4417905" y="1337162"/>
            <a:ext cx="1075018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26384" y="1694740"/>
            <a:ext cx="1005467" cy="3285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807140" y="2093897"/>
            <a:ext cx="1649723" cy="3000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807140" y="2452063"/>
            <a:ext cx="1649723" cy="2853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807140" y="2795526"/>
            <a:ext cx="1649723" cy="238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4893013" y="2093896"/>
            <a:ext cx="857882" cy="3345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4893013" y="2452063"/>
            <a:ext cx="857882" cy="318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4893013" y="2795526"/>
            <a:ext cx="857882" cy="2661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4452681" y="2120075"/>
            <a:ext cx="327844" cy="905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F5B97-ED3D-4D2C-AC56-37E3A00C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9" y="858089"/>
            <a:ext cx="4024033" cy="5141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2382604" y="102025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2382604" y="1270388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2382604" y="1520520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2382603" y="1772276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2382603" y="2059509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2382604" y="2346741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2382605" y="2856127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3082628" y="2856128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4186358" y="2346741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4499597" y="2346741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4506144" y="2856127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4885693" y="2346741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5274188" y="1082309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4885693" y="261051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4886116" y="2856127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4875659" y="309753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5386736" y="258537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5375582" y="283993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5375582" y="3086636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5386737" y="2330828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093996" y="102025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093996" y="1270388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093996" y="1520520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093995" y="1772276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093995" y="2059509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684307" y="1285190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684307" y="1535322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684306" y="1787078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499597" y="1285190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495366" y="1535322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491129" y="1787078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727219" y="101276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123206" y="99918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495019" y="1012759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891006" y="999186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082628" y="2349678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961873" y="0"/>
            <a:ext cx="897979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69268" y="3621642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3318514" y="408887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3318514" y="4339009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3318514" y="4589141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3318513" y="4840897"/>
            <a:ext cx="570001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3318513" y="5128130"/>
            <a:ext cx="63980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3318514" y="5415362"/>
            <a:ext cx="63980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10">
            <a:extLst>
              <a:ext uri="{FF2B5EF4-FFF2-40B4-BE49-F238E27FC236}">
                <a16:creationId xmlns:a16="http://schemas.microsoft.com/office/drawing/2014/main" id="{780BD45B-71E3-45CD-8AB8-919D19DE7256}"/>
              </a:ext>
            </a:extLst>
          </p:cNvPr>
          <p:cNvSpPr/>
          <p:nvPr/>
        </p:nvSpPr>
        <p:spPr>
          <a:xfrm>
            <a:off x="3318515" y="5924748"/>
            <a:ext cx="639802" cy="44242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5898CEBD-DE16-4785-875C-A48EF0DD6597}"/>
              </a:ext>
            </a:extLst>
          </p:cNvPr>
          <p:cNvSpPr/>
          <p:nvPr/>
        </p:nvSpPr>
        <p:spPr>
          <a:xfrm>
            <a:off x="4018538" y="5924749"/>
            <a:ext cx="1040578" cy="4315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B782B342-0AB5-4428-84C3-2960F9E958E8}"/>
              </a:ext>
            </a:extLst>
          </p:cNvPr>
          <p:cNvSpPr/>
          <p:nvPr/>
        </p:nvSpPr>
        <p:spPr>
          <a:xfrm>
            <a:off x="5122268" y="5415362"/>
            <a:ext cx="232079" cy="9409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13">
            <a:extLst>
              <a:ext uri="{FF2B5EF4-FFF2-40B4-BE49-F238E27FC236}">
                <a16:creationId xmlns:a16="http://schemas.microsoft.com/office/drawing/2014/main" id="{6C039719-4A0E-4446-B064-CE9220A796D7}"/>
              </a:ext>
            </a:extLst>
          </p:cNvPr>
          <p:cNvSpPr/>
          <p:nvPr/>
        </p:nvSpPr>
        <p:spPr>
          <a:xfrm>
            <a:off x="5435507" y="5415362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14">
            <a:extLst>
              <a:ext uri="{FF2B5EF4-FFF2-40B4-BE49-F238E27FC236}">
                <a16:creationId xmlns:a16="http://schemas.microsoft.com/office/drawing/2014/main" id="{42C7D799-7B33-4765-9854-3D0062AC9D2B}"/>
              </a:ext>
            </a:extLst>
          </p:cNvPr>
          <p:cNvSpPr/>
          <p:nvPr/>
        </p:nvSpPr>
        <p:spPr>
          <a:xfrm>
            <a:off x="5442054" y="5924748"/>
            <a:ext cx="281808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15">
            <a:extLst>
              <a:ext uri="{FF2B5EF4-FFF2-40B4-BE49-F238E27FC236}">
                <a16:creationId xmlns:a16="http://schemas.microsoft.com/office/drawing/2014/main" id="{8FFED8FC-CF39-48D8-B95F-DADFAF5F5F18}"/>
              </a:ext>
            </a:extLst>
          </p:cNvPr>
          <p:cNvSpPr/>
          <p:nvPr/>
        </p:nvSpPr>
        <p:spPr>
          <a:xfrm>
            <a:off x="5821603" y="5415362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16">
            <a:extLst>
              <a:ext uri="{FF2B5EF4-FFF2-40B4-BE49-F238E27FC236}">
                <a16:creationId xmlns:a16="http://schemas.microsoft.com/office/drawing/2014/main" id="{65EB85E6-582B-417D-9503-296B96D9BBA7}"/>
              </a:ext>
            </a:extLst>
          </p:cNvPr>
          <p:cNvSpPr/>
          <p:nvPr/>
        </p:nvSpPr>
        <p:spPr>
          <a:xfrm>
            <a:off x="6210098" y="4150930"/>
            <a:ext cx="752349" cy="11857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EC096BAB-6CAF-4037-AE72-57D1BF1744C3}"/>
              </a:ext>
            </a:extLst>
          </p:cNvPr>
          <p:cNvSpPr/>
          <p:nvPr/>
        </p:nvSpPr>
        <p:spPr>
          <a:xfrm>
            <a:off x="5821603" y="567913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18">
            <a:extLst>
              <a:ext uri="{FF2B5EF4-FFF2-40B4-BE49-F238E27FC236}">
                <a16:creationId xmlns:a16="http://schemas.microsoft.com/office/drawing/2014/main" id="{5685B15A-DB70-415B-AB6C-24AFC5CE961E}"/>
              </a:ext>
            </a:extLst>
          </p:cNvPr>
          <p:cNvSpPr/>
          <p:nvPr/>
        </p:nvSpPr>
        <p:spPr>
          <a:xfrm>
            <a:off x="5822026" y="5924748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D5C76B29-B95A-4D99-9E86-CA978FEFD9D5}"/>
              </a:ext>
            </a:extLst>
          </p:cNvPr>
          <p:cNvSpPr/>
          <p:nvPr/>
        </p:nvSpPr>
        <p:spPr>
          <a:xfrm>
            <a:off x="5811569" y="6166153"/>
            <a:ext cx="391302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07472BC4-9C37-478E-ADEF-CBAD10934062}"/>
              </a:ext>
            </a:extLst>
          </p:cNvPr>
          <p:cNvSpPr/>
          <p:nvPr/>
        </p:nvSpPr>
        <p:spPr>
          <a:xfrm>
            <a:off x="6322646" y="5654000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D7927271-AEF4-45C8-9FB4-4A8986C5C941}"/>
              </a:ext>
            </a:extLst>
          </p:cNvPr>
          <p:cNvSpPr/>
          <p:nvPr/>
        </p:nvSpPr>
        <p:spPr>
          <a:xfrm>
            <a:off x="6311492" y="5908551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22">
            <a:extLst>
              <a:ext uri="{FF2B5EF4-FFF2-40B4-BE49-F238E27FC236}">
                <a16:creationId xmlns:a16="http://schemas.microsoft.com/office/drawing/2014/main" id="{F867B192-B6ED-45CC-9CF8-BF058B6ED646}"/>
              </a:ext>
            </a:extLst>
          </p:cNvPr>
          <p:cNvSpPr/>
          <p:nvPr/>
        </p:nvSpPr>
        <p:spPr>
          <a:xfrm>
            <a:off x="6311492" y="6155257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24">
            <a:extLst>
              <a:ext uri="{FF2B5EF4-FFF2-40B4-BE49-F238E27FC236}">
                <a16:creationId xmlns:a16="http://schemas.microsoft.com/office/drawing/2014/main" id="{32C73F85-0C6E-4030-8A28-F4DB0371DF30}"/>
              </a:ext>
            </a:extLst>
          </p:cNvPr>
          <p:cNvSpPr/>
          <p:nvPr/>
        </p:nvSpPr>
        <p:spPr>
          <a:xfrm>
            <a:off x="6322647" y="5399449"/>
            <a:ext cx="639801" cy="2010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029906" y="408887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029906" y="4339009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029906" y="4589141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029905" y="4840897"/>
            <a:ext cx="520254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8">
            <a:extLst>
              <a:ext uri="{FF2B5EF4-FFF2-40B4-BE49-F238E27FC236}">
                <a16:creationId xmlns:a16="http://schemas.microsoft.com/office/drawing/2014/main" id="{0B6BCC67-BC8F-47BA-833C-7127E8FEC502}"/>
              </a:ext>
            </a:extLst>
          </p:cNvPr>
          <p:cNvSpPr/>
          <p:nvPr/>
        </p:nvSpPr>
        <p:spPr>
          <a:xfrm>
            <a:off x="4029905" y="5128130"/>
            <a:ext cx="210030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4620217" y="4353811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4620217" y="4603943"/>
            <a:ext cx="719815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4620216" y="4855699"/>
            <a:ext cx="719815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">
            <a:extLst>
              <a:ext uri="{FF2B5EF4-FFF2-40B4-BE49-F238E27FC236}">
                <a16:creationId xmlns:a16="http://schemas.microsoft.com/office/drawing/2014/main" id="{2CB9D8FB-CAF6-49B7-BFC8-09541F152DA3}"/>
              </a:ext>
            </a:extLst>
          </p:cNvPr>
          <p:cNvSpPr/>
          <p:nvPr/>
        </p:nvSpPr>
        <p:spPr>
          <a:xfrm>
            <a:off x="5435507" y="4353811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F048ACC0-645D-47E0-B528-3E12E552B303}"/>
              </a:ext>
            </a:extLst>
          </p:cNvPr>
          <p:cNvSpPr/>
          <p:nvPr/>
        </p:nvSpPr>
        <p:spPr>
          <a:xfrm>
            <a:off x="5431276" y="4603943"/>
            <a:ext cx="661622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7">
            <a:extLst>
              <a:ext uri="{FF2B5EF4-FFF2-40B4-BE49-F238E27FC236}">
                <a16:creationId xmlns:a16="http://schemas.microsoft.com/office/drawing/2014/main" id="{5B70F27C-67D9-42D6-A7B3-08EC744FE8DD}"/>
              </a:ext>
            </a:extLst>
          </p:cNvPr>
          <p:cNvSpPr/>
          <p:nvPr/>
        </p:nvSpPr>
        <p:spPr>
          <a:xfrm>
            <a:off x="5427039" y="4855699"/>
            <a:ext cx="661622" cy="2278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4663129" y="4081381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059116" y="4067808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430929" y="4081380"/>
            <a:ext cx="311381" cy="235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4">
            <a:extLst>
              <a:ext uri="{FF2B5EF4-FFF2-40B4-BE49-F238E27FC236}">
                <a16:creationId xmlns:a16="http://schemas.microsoft.com/office/drawing/2014/main" id="{71D4E100-A759-4456-8CC7-3370F0C045B0}"/>
              </a:ext>
            </a:extLst>
          </p:cNvPr>
          <p:cNvSpPr/>
          <p:nvPr/>
        </p:nvSpPr>
        <p:spPr>
          <a:xfrm>
            <a:off x="5826916" y="4067807"/>
            <a:ext cx="270213" cy="2501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9">
            <a:extLst>
              <a:ext uri="{FF2B5EF4-FFF2-40B4-BE49-F238E27FC236}">
                <a16:creationId xmlns:a16="http://schemas.microsoft.com/office/drawing/2014/main" id="{6B2905E2-A4E3-4D8A-9D1E-50A65F5D0D7B}"/>
              </a:ext>
            </a:extLst>
          </p:cNvPr>
          <p:cNvSpPr/>
          <p:nvPr/>
        </p:nvSpPr>
        <p:spPr>
          <a:xfrm>
            <a:off x="4018538" y="5418299"/>
            <a:ext cx="1070272" cy="464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174270" y="185043"/>
            <a:ext cx="6138154" cy="31647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6407243" y="434648"/>
            <a:ext cx="171079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6443690" y="792226"/>
            <a:ext cx="1649723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6443690" y="1178845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6443690" y="1537011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6443690" y="1880474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25">
            <a:extLst>
              <a:ext uri="{FF2B5EF4-FFF2-40B4-BE49-F238E27FC236}">
                <a16:creationId xmlns:a16="http://schemas.microsoft.com/office/drawing/2014/main" id="{AD23FB1F-26F0-45DA-89BB-FFB354F7FCEB}"/>
              </a:ext>
            </a:extLst>
          </p:cNvPr>
          <p:cNvSpPr/>
          <p:nvPr/>
        </p:nvSpPr>
        <p:spPr>
          <a:xfrm>
            <a:off x="2412739" y="2250371"/>
            <a:ext cx="5680673" cy="879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5428521" y="434648"/>
            <a:ext cx="9273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5437001" y="792226"/>
            <a:ext cx="894200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5437001" y="1178845"/>
            <a:ext cx="894200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5437001" y="1537011"/>
            <a:ext cx="894200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5437001" y="1880474"/>
            <a:ext cx="894200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3385228" y="430410"/>
            <a:ext cx="1961637" cy="279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3443167" y="779640"/>
            <a:ext cx="1912522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5">
            <a:extLst>
              <a:ext uri="{FF2B5EF4-FFF2-40B4-BE49-F238E27FC236}">
                <a16:creationId xmlns:a16="http://schemas.microsoft.com/office/drawing/2014/main" id="{E0B2F84F-0CD5-48BA-BDE5-3B43EBF1CA99}"/>
              </a:ext>
            </a:extLst>
          </p:cNvPr>
          <p:cNvSpPr/>
          <p:nvPr/>
        </p:nvSpPr>
        <p:spPr>
          <a:xfrm>
            <a:off x="2316731" y="430410"/>
            <a:ext cx="1013946" cy="2607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25210" y="787987"/>
            <a:ext cx="1005467" cy="328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3705966" y="1187144"/>
            <a:ext cx="1649723" cy="30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3705966" y="1545310"/>
            <a:ext cx="1649723" cy="285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3705966" y="1888773"/>
            <a:ext cx="1649723" cy="238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21">
            <a:extLst>
              <a:ext uri="{FF2B5EF4-FFF2-40B4-BE49-F238E27FC236}">
                <a16:creationId xmlns:a16="http://schemas.microsoft.com/office/drawing/2014/main" id="{4B0897DD-A3C2-46F8-ADE8-525A84532ED4}"/>
              </a:ext>
            </a:extLst>
          </p:cNvPr>
          <p:cNvSpPr/>
          <p:nvPr/>
        </p:nvSpPr>
        <p:spPr>
          <a:xfrm>
            <a:off x="2791839" y="1187143"/>
            <a:ext cx="857882" cy="3345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22">
            <a:extLst>
              <a:ext uri="{FF2B5EF4-FFF2-40B4-BE49-F238E27FC236}">
                <a16:creationId xmlns:a16="http://schemas.microsoft.com/office/drawing/2014/main" id="{FB4CD082-F2C8-4223-9F6B-2D69FA9B9E1B}"/>
              </a:ext>
            </a:extLst>
          </p:cNvPr>
          <p:cNvSpPr/>
          <p:nvPr/>
        </p:nvSpPr>
        <p:spPr>
          <a:xfrm>
            <a:off x="2791839" y="1545310"/>
            <a:ext cx="857882" cy="318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24">
            <a:extLst>
              <a:ext uri="{FF2B5EF4-FFF2-40B4-BE49-F238E27FC236}">
                <a16:creationId xmlns:a16="http://schemas.microsoft.com/office/drawing/2014/main" id="{E3020FA2-A3A3-4194-8741-6FD514B881AB}"/>
              </a:ext>
            </a:extLst>
          </p:cNvPr>
          <p:cNvSpPr/>
          <p:nvPr/>
        </p:nvSpPr>
        <p:spPr>
          <a:xfrm>
            <a:off x="2791839" y="1888773"/>
            <a:ext cx="857882" cy="2661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19">
            <a:extLst>
              <a:ext uri="{FF2B5EF4-FFF2-40B4-BE49-F238E27FC236}">
                <a16:creationId xmlns:a16="http://schemas.microsoft.com/office/drawing/2014/main" id="{6FE1BE1F-0DA2-439D-8D37-9A41818436DB}"/>
              </a:ext>
            </a:extLst>
          </p:cNvPr>
          <p:cNvSpPr/>
          <p:nvPr/>
        </p:nvSpPr>
        <p:spPr>
          <a:xfrm>
            <a:off x="2351507" y="1213322"/>
            <a:ext cx="327844" cy="9059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613977"/>
            <a:ext cx="4907280" cy="2575560"/>
          </a:xfrm>
          <a:prstGeom prst="rect">
            <a:avLst/>
          </a:prstGeom>
        </p:spPr>
      </p:pic>
      <p:pic>
        <p:nvPicPr>
          <p:cNvPr id="87" name="Picture 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9" y="3501390"/>
            <a:ext cx="49072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2939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4018" y="2139414"/>
            <a:ext cx="2312451" cy="355180"/>
            <a:chOff x="490453" y="791976"/>
            <a:chExt cx="1371598" cy="355180"/>
          </a:xfrm>
        </p:grpSpPr>
        <p:sp>
          <p:nvSpPr>
            <p:cNvPr id="14" name="Rounded Rectangle 1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找出錯誤文字欄位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19847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77913" y="2703289"/>
            <a:ext cx="1590489" cy="285493"/>
            <a:chOff x="490453" y="791976"/>
            <a:chExt cx="1371598" cy="355180"/>
          </a:xfrm>
        </p:grpSpPr>
        <p:sp>
          <p:nvSpPr>
            <p:cNvPr id="18" name="Rounded Rectangle 1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17091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9895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7961" y="3394852"/>
            <a:ext cx="1590489" cy="306227"/>
            <a:chOff x="490453" y="791976"/>
            <a:chExt cx="1371598" cy="355180"/>
          </a:xfrm>
        </p:grpSpPr>
        <p:sp>
          <p:nvSpPr>
            <p:cNvPr id="23" name="Rounded Rectangle 2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5978" y="4331387"/>
            <a:ext cx="546860" cy="413548"/>
            <a:chOff x="1162185" y="5314693"/>
            <a:chExt cx="656163" cy="482992"/>
          </a:xfrm>
        </p:grpSpPr>
        <p:sp>
          <p:nvSpPr>
            <p:cNvPr id="8" name="Oval 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0499" y="3729199"/>
            <a:ext cx="546860" cy="391464"/>
            <a:chOff x="1166417" y="5340485"/>
            <a:chExt cx="656163" cy="457200"/>
          </a:xfrm>
        </p:grpSpPr>
        <p:sp>
          <p:nvSpPr>
            <p:cNvPr id="30" name="Oval 2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9895" y="3888168"/>
            <a:ext cx="546860" cy="391464"/>
            <a:chOff x="1169977" y="5340485"/>
            <a:chExt cx="656163" cy="457200"/>
          </a:xfrm>
        </p:grpSpPr>
        <p:sp>
          <p:nvSpPr>
            <p:cNvPr id="33" name="Oval 3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21163" y="3879769"/>
            <a:ext cx="546860" cy="391464"/>
            <a:chOff x="1182517" y="5340485"/>
            <a:chExt cx="656163" cy="457200"/>
          </a:xfrm>
        </p:grpSpPr>
        <p:sp>
          <p:nvSpPr>
            <p:cNvPr id="36" name="Oval 3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6" name="Straight Arrow Connector 25"/>
          <p:cNvCxnSpPr>
            <a:stCxn id="8" idx="2"/>
            <a:endCxn id="33" idx="5"/>
          </p:cNvCxnSpPr>
          <p:nvPr/>
        </p:nvCxnSpPr>
        <p:spPr>
          <a:xfrm flipH="1" flipV="1">
            <a:off x="1126643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0"/>
            <a:endCxn id="30" idx="4"/>
          </p:cNvCxnSpPr>
          <p:nvPr/>
        </p:nvCxnSpPr>
        <p:spPr>
          <a:xfrm flipV="1">
            <a:off x="1619408" y="4120663"/>
            <a:ext cx="27489" cy="2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6" idx="3"/>
          </p:cNvCxnSpPr>
          <p:nvPr/>
        </p:nvCxnSpPr>
        <p:spPr>
          <a:xfrm flipV="1">
            <a:off x="1828584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8108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Down Arrow 54"/>
          <p:cNvSpPr/>
          <p:nvPr/>
        </p:nvSpPr>
        <p:spPr>
          <a:xfrm>
            <a:off x="1470243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6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845070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661401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7300" y="6008719"/>
            <a:ext cx="1590489" cy="307777"/>
            <a:chOff x="490453" y="747126"/>
            <a:chExt cx="1371598" cy="411338"/>
          </a:xfrm>
        </p:grpSpPr>
        <p:sp>
          <p:nvSpPr>
            <p:cNvPr id="59" name="Rounded Rectangle 5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>
            <a:off x="1463293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07772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443924" y="2366650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515003" y="2139414"/>
            <a:ext cx="2312451" cy="355180"/>
            <a:chOff x="490453" y="791976"/>
            <a:chExt cx="1371598" cy="355180"/>
          </a:xfrm>
        </p:grpSpPr>
        <p:sp>
          <p:nvSpPr>
            <p:cNvPr id="65" name="Rounded Rectangle 6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3920832" y="281358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Group 67"/>
          <p:cNvGrpSpPr/>
          <p:nvPr/>
        </p:nvGrpSpPr>
        <p:grpSpPr>
          <a:xfrm>
            <a:off x="4078898" y="2703289"/>
            <a:ext cx="1590489" cy="285493"/>
            <a:chOff x="490453" y="791976"/>
            <a:chExt cx="1371598" cy="355180"/>
          </a:xfrm>
        </p:grpSpPr>
        <p:sp>
          <p:nvSpPr>
            <p:cNvPr id="69" name="Rounded Rectangle 6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18076" y="296994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10880" y="350515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068946" y="3394852"/>
            <a:ext cx="1590489" cy="306227"/>
            <a:chOff x="490453" y="791976"/>
            <a:chExt cx="1371598" cy="355180"/>
          </a:xfrm>
        </p:grpSpPr>
        <p:sp>
          <p:nvSpPr>
            <p:cNvPr id="74" name="Rounded Rectangle 7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571484" y="4353467"/>
            <a:ext cx="546860" cy="391464"/>
            <a:chOff x="1191607" y="5340485"/>
            <a:chExt cx="656163" cy="457200"/>
          </a:xfrm>
        </p:grpSpPr>
        <p:sp>
          <p:nvSpPr>
            <p:cNvPr id="77" name="Oval 7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6514" y="3687998"/>
            <a:ext cx="546860" cy="461665"/>
            <a:chOff x="1160454" y="5292371"/>
            <a:chExt cx="656163" cy="539190"/>
          </a:xfrm>
        </p:grpSpPr>
        <p:sp>
          <p:nvSpPr>
            <p:cNvPr id="80" name="Oval 7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10880" y="3853062"/>
            <a:ext cx="546860" cy="461665"/>
            <a:chOff x="1169977" y="5299490"/>
            <a:chExt cx="656163" cy="539190"/>
          </a:xfrm>
        </p:grpSpPr>
        <p:sp>
          <p:nvSpPr>
            <p:cNvPr id="83" name="Oval 8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215813" y="3835031"/>
            <a:ext cx="546860" cy="461665"/>
            <a:chOff x="1174916" y="5288240"/>
            <a:chExt cx="656163" cy="539190"/>
          </a:xfrm>
        </p:grpSpPr>
        <p:sp>
          <p:nvSpPr>
            <p:cNvPr id="86" name="Oval 8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88" name="Straight Arrow Connector 87"/>
          <p:cNvCxnSpPr>
            <a:stCxn id="77" idx="2"/>
            <a:endCxn id="83" idx="5"/>
          </p:cNvCxnSpPr>
          <p:nvPr/>
        </p:nvCxnSpPr>
        <p:spPr>
          <a:xfrm flipH="1" flipV="1">
            <a:off x="4327628" y="422230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0"/>
            <a:endCxn id="80" idx="4"/>
          </p:cNvCxnSpPr>
          <p:nvPr/>
        </p:nvCxnSpPr>
        <p:spPr>
          <a:xfrm flipV="1">
            <a:off x="4826888" y="412066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6"/>
            <a:endCxn id="86" idx="3"/>
          </p:cNvCxnSpPr>
          <p:nvPr/>
        </p:nvCxnSpPr>
        <p:spPr>
          <a:xfrm flipV="1">
            <a:off x="5029569" y="421390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3599093" y="2609478"/>
            <a:ext cx="2534746" cy="2326958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Down Arrow 91"/>
          <p:cNvSpPr/>
          <p:nvPr/>
        </p:nvSpPr>
        <p:spPr>
          <a:xfrm>
            <a:off x="4671228" y="485174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4046055" y="5188751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/>
          <p:cNvSpPr/>
          <p:nvPr/>
        </p:nvSpPr>
        <p:spPr>
          <a:xfrm>
            <a:off x="3862386" y="6195391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08285" y="6008719"/>
            <a:ext cx="1590489" cy="307777"/>
            <a:chOff x="490453" y="747126"/>
            <a:chExt cx="1371598" cy="411338"/>
          </a:xfrm>
        </p:grpSpPr>
        <p:sp>
          <p:nvSpPr>
            <p:cNvPr id="96" name="Rounded Rectangle 9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>
            <a:off x="4664278" y="5733000"/>
            <a:ext cx="272094" cy="315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108757" y="6260584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3" name="Down Arrow 102"/>
          <p:cNvSpPr/>
          <p:nvPr/>
        </p:nvSpPr>
        <p:spPr>
          <a:xfrm rot="16200000">
            <a:off x="3190254" y="4398422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Rounded Rectangle 99"/>
          <p:cNvSpPr/>
          <p:nvPr/>
        </p:nvSpPr>
        <p:spPr>
          <a:xfrm>
            <a:off x="7570978" y="2363577"/>
            <a:ext cx="2393857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Down Arrow 100"/>
          <p:cNvSpPr/>
          <p:nvPr/>
        </p:nvSpPr>
        <p:spPr>
          <a:xfrm>
            <a:off x="8541403" y="4421287"/>
            <a:ext cx="376100" cy="76313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7823385" y="5457495"/>
            <a:ext cx="1906622" cy="64117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969284" y="5270823"/>
            <a:ext cx="1590489" cy="307777"/>
            <a:chOff x="490453" y="747126"/>
            <a:chExt cx="1371598" cy="411338"/>
          </a:xfrm>
        </p:grpSpPr>
        <p:sp>
          <p:nvSpPr>
            <p:cNvPr id="105" name="Rounded Rectangle 10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092809" y="5612158"/>
            <a:ext cx="14362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442768" y="4621962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辨識正確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636627" y="2139414"/>
            <a:ext cx="1601175" cy="355180"/>
            <a:chOff x="490453" y="791976"/>
            <a:chExt cx="1371598" cy="355180"/>
          </a:xfrm>
        </p:grpSpPr>
        <p:sp>
          <p:nvSpPr>
            <p:cNvPr id="110" name="Rounded Rectangle 10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文件辨識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Down Arrow 111"/>
          <p:cNvSpPr/>
          <p:nvPr/>
        </p:nvSpPr>
        <p:spPr>
          <a:xfrm rot="16200000">
            <a:off x="10699899" y="4393084"/>
            <a:ext cx="376100" cy="4927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576987" y="4866848"/>
            <a:ext cx="6151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誤</a:t>
            </a:r>
          </a:p>
        </p:txBody>
      </p:sp>
    </p:spTree>
    <p:extLst>
      <p:ext uri="{BB962C8B-B14F-4D97-AF65-F5344CB8AC3E}">
        <p14:creationId xmlns:p14="http://schemas.microsoft.com/office/powerpoint/2010/main" val="185557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60874" y="2438635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831953" y="2211399"/>
            <a:ext cx="2312451" cy="355180"/>
            <a:chOff x="490453" y="791976"/>
            <a:chExt cx="1371598" cy="355180"/>
          </a:xfrm>
        </p:grpSpPr>
        <p:sp>
          <p:nvSpPr>
            <p:cNvPr id="6" name="Rounded Rectangle 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954970" y="304479"/>
            <a:ext cx="1906622" cy="50714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113036" y="194179"/>
            <a:ext cx="1590489" cy="285493"/>
            <a:chOff x="490453" y="791976"/>
            <a:chExt cx="1371598" cy="355180"/>
          </a:xfrm>
        </p:grpSpPr>
        <p:sp>
          <p:nvSpPr>
            <p:cNvPr id="10" name="Rounded Rectangle 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錯誤文字內容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52214" y="460839"/>
            <a:ext cx="143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陳式設計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45018" y="996041"/>
            <a:ext cx="1906622" cy="131074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03084" y="885742"/>
            <a:ext cx="1590489" cy="306227"/>
            <a:chOff x="490453" y="791976"/>
            <a:chExt cx="1371598" cy="355180"/>
          </a:xfrm>
        </p:grpSpPr>
        <p:sp>
          <p:nvSpPr>
            <p:cNvPr id="15" name="Rounded Rectangle 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605622" y="1844357"/>
            <a:ext cx="546860" cy="391464"/>
            <a:chOff x="1191607" y="5340485"/>
            <a:chExt cx="656163" cy="457200"/>
          </a:xfrm>
        </p:grpSpPr>
        <p:sp>
          <p:nvSpPr>
            <p:cNvPr id="18" name="Oval 1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00652" y="1178888"/>
            <a:ext cx="546860" cy="461665"/>
            <a:chOff x="1160454" y="5292371"/>
            <a:chExt cx="656163" cy="539190"/>
          </a:xfrm>
        </p:grpSpPr>
        <p:sp>
          <p:nvSpPr>
            <p:cNvPr id="21" name="Oval 20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45018" y="1343952"/>
            <a:ext cx="546860" cy="461665"/>
            <a:chOff x="1169977" y="5299490"/>
            <a:chExt cx="656163" cy="539190"/>
          </a:xfrm>
        </p:grpSpPr>
        <p:sp>
          <p:nvSpPr>
            <p:cNvPr id="24" name="Oval 23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49951" y="1325921"/>
            <a:ext cx="546860" cy="461665"/>
            <a:chOff x="1174916" y="5288240"/>
            <a:chExt cx="656163" cy="539190"/>
          </a:xfrm>
        </p:grpSpPr>
        <p:sp>
          <p:nvSpPr>
            <p:cNvPr id="27" name="Oval 2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9" name="Straight Arrow Connector 28"/>
          <p:cNvCxnSpPr>
            <a:stCxn id="18" idx="2"/>
            <a:endCxn id="24" idx="5"/>
          </p:cNvCxnSpPr>
          <p:nvPr/>
        </p:nvCxnSpPr>
        <p:spPr>
          <a:xfrm flipH="1" flipV="1">
            <a:off x="10361766" y="1713193"/>
            <a:ext cx="296579" cy="32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0"/>
            <a:endCxn id="21" idx="4"/>
          </p:cNvCxnSpPr>
          <p:nvPr/>
        </p:nvCxnSpPr>
        <p:spPr>
          <a:xfrm flipV="1">
            <a:off x="10861026" y="1611553"/>
            <a:ext cx="20994" cy="23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6"/>
            <a:endCxn id="27" idx="3"/>
          </p:cNvCxnSpPr>
          <p:nvPr/>
        </p:nvCxnSpPr>
        <p:spPr>
          <a:xfrm flipV="1">
            <a:off x="11063707" y="1704794"/>
            <a:ext cx="312242" cy="33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93581" y="2629010"/>
            <a:ext cx="2251348" cy="1749167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Down Arrow 32"/>
          <p:cNvSpPr/>
          <p:nvPr/>
        </p:nvSpPr>
        <p:spPr>
          <a:xfrm>
            <a:off x="8100720" y="4400662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7377693" y="4737670"/>
            <a:ext cx="1715476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8015709" y="6137812"/>
            <a:ext cx="1533932" cy="444408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083786" y="5959422"/>
            <a:ext cx="1405006" cy="307777"/>
            <a:chOff x="490453" y="747126"/>
            <a:chExt cx="1371598" cy="411338"/>
          </a:xfrm>
        </p:grpSpPr>
        <p:sp>
          <p:nvSpPr>
            <p:cNvPr id="37" name="Rounded Rectangle 36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修正文字內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 rot="20543783">
            <a:off x="8568573" y="5245555"/>
            <a:ext cx="272094" cy="75585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377" y="6253618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6456402" y="4470407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19147" y="3967866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953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6032" y="2166310"/>
            <a:ext cx="2312451" cy="355180"/>
            <a:chOff x="490453" y="791976"/>
            <a:chExt cx="1371598" cy="355180"/>
          </a:xfrm>
        </p:grpSpPr>
        <p:sp>
          <p:nvSpPr>
            <p:cNvPr id="45" name="Rounded Rectangle 4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文字欄位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336898" y="2773804"/>
            <a:ext cx="2443666" cy="788193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29927" y="2624388"/>
            <a:ext cx="1590489" cy="307777"/>
            <a:chOff x="490453" y="773172"/>
            <a:chExt cx="1371598" cy="382903"/>
          </a:xfrm>
        </p:grpSpPr>
        <p:sp>
          <p:nvSpPr>
            <p:cNvPr id="49" name="Rounded Rectangle 48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5724" y="2882096"/>
            <a:ext cx="2507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康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海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","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":"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節至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日第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節共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節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"]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1909" y="3804145"/>
            <a:ext cx="1906622" cy="1125629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19975" y="3651639"/>
            <a:ext cx="1590489" cy="306227"/>
            <a:chOff x="490453" y="791976"/>
            <a:chExt cx="1371598" cy="355180"/>
          </a:xfrm>
        </p:grpSpPr>
        <p:sp>
          <p:nvSpPr>
            <p:cNvPr id="54" name="Rounded Rectangle 53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3617" y="4482964"/>
            <a:ext cx="546860" cy="413548"/>
            <a:chOff x="1162185" y="5314693"/>
            <a:chExt cx="656163" cy="482992"/>
          </a:xfrm>
        </p:grpSpPr>
        <p:sp>
          <p:nvSpPr>
            <p:cNvPr id="57" name="Oval 56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62185" y="5314693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請假單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3502" y="3998850"/>
            <a:ext cx="546860" cy="391464"/>
            <a:chOff x="1166417" y="5340485"/>
            <a:chExt cx="656163" cy="457200"/>
          </a:xfrm>
        </p:grpSpPr>
        <p:sp>
          <p:nvSpPr>
            <p:cNvPr id="60" name="Oval 59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66417" y="5397025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1779" y="4212717"/>
            <a:ext cx="546860" cy="391464"/>
            <a:chOff x="1169977" y="5340485"/>
            <a:chExt cx="656163" cy="457200"/>
          </a:xfrm>
        </p:grpSpPr>
        <p:sp>
          <p:nvSpPr>
            <p:cNvPr id="63" name="Oval 62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6997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40200" y="4217059"/>
            <a:ext cx="546860" cy="391464"/>
            <a:chOff x="1182517" y="5340485"/>
            <a:chExt cx="656163" cy="457200"/>
          </a:xfrm>
        </p:grpSpPr>
        <p:sp>
          <p:nvSpPr>
            <p:cNvPr id="66" name="Oval 65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82517" y="5405997"/>
              <a:ext cx="6561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姓名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68" name="Straight Arrow Connector 67"/>
          <p:cNvCxnSpPr>
            <a:stCxn id="57" idx="2"/>
            <a:endCxn id="63" idx="5"/>
          </p:cNvCxnSpPr>
          <p:nvPr/>
        </p:nvCxnSpPr>
        <p:spPr>
          <a:xfrm flipH="1" flipV="1">
            <a:off x="998527" y="4546852"/>
            <a:ext cx="292334" cy="1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0"/>
            <a:endCxn id="60" idx="4"/>
          </p:cNvCxnSpPr>
          <p:nvPr/>
        </p:nvCxnSpPr>
        <p:spPr>
          <a:xfrm flipH="1" flipV="1">
            <a:off x="1479900" y="4390314"/>
            <a:ext cx="7147" cy="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7" idx="6"/>
            <a:endCxn id="66" idx="3"/>
          </p:cNvCxnSpPr>
          <p:nvPr/>
        </p:nvCxnSpPr>
        <p:spPr>
          <a:xfrm flipV="1">
            <a:off x="1696223" y="4551194"/>
            <a:ext cx="263640" cy="1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250121" y="2579455"/>
            <a:ext cx="2603859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Down Arrow 71"/>
          <p:cNvSpPr/>
          <p:nvPr/>
        </p:nvSpPr>
        <p:spPr>
          <a:xfrm>
            <a:off x="1322257" y="4959897"/>
            <a:ext cx="272094" cy="33303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695883" y="5274942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513415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Group 74"/>
          <p:cNvGrpSpPr/>
          <p:nvPr/>
        </p:nvGrpSpPr>
        <p:grpSpPr>
          <a:xfrm>
            <a:off x="659314" y="6035615"/>
            <a:ext cx="1590489" cy="307777"/>
            <a:chOff x="490453" y="747126"/>
            <a:chExt cx="1371598" cy="411338"/>
          </a:xfrm>
        </p:grpSpPr>
        <p:sp>
          <p:nvSpPr>
            <p:cNvPr id="76" name="Rounded Rectangle 7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欄位</a:t>
              </a:r>
            </a:p>
          </p:txBody>
        </p:sp>
      </p:grpSp>
      <p:sp>
        <p:nvSpPr>
          <p:cNvPr id="78" name="Down Arrow 77"/>
          <p:cNvSpPr/>
          <p:nvPr/>
        </p:nvSpPr>
        <p:spPr>
          <a:xfrm>
            <a:off x="1315307" y="5821884"/>
            <a:ext cx="272094" cy="25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59786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3295938" y="2393546"/>
            <a:ext cx="2899750" cy="4289368"/>
          </a:xfrm>
          <a:prstGeom prst="roundRect">
            <a:avLst>
              <a:gd name="adj" fmla="val 5290"/>
            </a:avLst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367017" y="2166310"/>
            <a:ext cx="2312451" cy="355180"/>
            <a:chOff x="490453" y="791976"/>
            <a:chExt cx="1371598" cy="355180"/>
          </a:xfrm>
        </p:grpSpPr>
        <p:sp>
          <p:nvSpPr>
            <p:cNvPr id="82" name="Rounded Rectangle 81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329" y="791976"/>
              <a:ext cx="1238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文字內容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3762894" y="3717598"/>
            <a:ext cx="1906622" cy="1184462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20960" y="3574146"/>
            <a:ext cx="1590489" cy="306227"/>
            <a:chOff x="490453" y="791976"/>
            <a:chExt cx="1371598" cy="355180"/>
          </a:xfrm>
        </p:grpSpPr>
        <p:sp>
          <p:nvSpPr>
            <p:cNvPr id="86" name="Rounded Rectangle 85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0331" y="791976"/>
              <a:ext cx="1238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知識圖譜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423498" y="4481966"/>
            <a:ext cx="546860" cy="391464"/>
            <a:chOff x="1191607" y="5340485"/>
            <a:chExt cx="656163" cy="457200"/>
          </a:xfrm>
        </p:grpSpPr>
        <p:sp>
          <p:nvSpPr>
            <p:cNvPr id="89" name="Oval 88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1607" y="5392989"/>
              <a:ext cx="656163" cy="32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科目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94281" y="3936218"/>
            <a:ext cx="546860" cy="461665"/>
            <a:chOff x="1160454" y="5292371"/>
            <a:chExt cx="656163" cy="539190"/>
          </a:xfrm>
        </p:grpSpPr>
        <p:sp>
          <p:nvSpPr>
            <p:cNvPr id="92" name="Oval 91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60454" y="5292371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資料結構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21809" y="4168894"/>
            <a:ext cx="546860" cy="461665"/>
            <a:chOff x="1169977" y="5299490"/>
            <a:chExt cx="656163" cy="539190"/>
          </a:xfrm>
        </p:grpSpPr>
        <p:sp>
          <p:nvSpPr>
            <p:cNvPr id="95" name="Oval 94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69977" y="529949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程式設計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31898" y="4237353"/>
            <a:ext cx="546860" cy="461665"/>
            <a:chOff x="1174916" y="5288240"/>
            <a:chExt cx="656163" cy="539190"/>
          </a:xfrm>
        </p:grpSpPr>
        <p:sp>
          <p:nvSpPr>
            <p:cNvPr id="98" name="Oval 97"/>
            <p:cNvSpPr/>
            <p:nvPr/>
          </p:nvSpPr>
          <p:spPr>
            <a:xfrm>
              <a:off x="1254868" y="5340485"/>
              <a:ext cx="486383" cy="45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4916" y="5288240"/>
              <a:ext cx="656163" cy="539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雲端運算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0" name="Straight Arrow Connector 99"/>
          <p:cNvCxnSpPr>
            <a:stCxn id="89" idx="2"/>
            <a:endCxn id="95" idx="5"/>
          </p:cNvCxnSpPr>
          <p:nvPr/>
        </p:nvCxnSpPr>
        <p:spPr>
          <a:xfrm flipH="1" flipV="1">
            <a:off x="4238557" y="4538130"/>
            <a:ext cx="237664" cy="1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0"/>
            <a:endCxn id="92" idx="4"/>
          </p:cNvCxnSpPr>
          <p:nvPr/>
        </p:nvCxnSpPr>
        <p:spPr>
          <a:xfrm flipH="1" flipV="1">
            <a:off x="4675649" y="4368878"/>
            <a:ext cx="3253" cy="1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6"/>
            <a:endCxn id="98" idx="3"/>
          </p:cNvCxnSpPr>
          <p:nvPr/>
        </p:nvCxnSpPr>
        <p:spPr>
          <a:xfrm flipV="1">
            <a:off x="4881583" y="4616221"/>
            <a:ext cx="276313" cy="6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451106" y="2579455"/>
            <a:ext cx="2588451" cy="2453339"/>
          </a:xfrm>
          <a:prstGeom prst="roundRect">
            <a:avLst>
              <a:gd name="adj" fmla="val 5192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Down Arrow 103"/>
          <p:cNvSpPr/>
          <p:nvPr/>
        </p:nvSpPr>
        <p:spPr>
          <a:xfrm>
            <a:off x="4523242" y="4921973"/>
            <a:ext cx="272094" cy="34518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Picture 8" descr="怎麼使用CHATGPT 最好玩? iPhone Android 生成式AI 使用教學文字遊戲用途介紹- 台中手機館-最便宜｜  台中推薦通訊行｜高價收購中古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977"/>
          <a:stretch/>
        </p:blipFill>
        <p:spPr bwMode="auto">
          <a:xfrm>
            <a:off x="3898069" y="5267156"/>
            <a:ext cx="1617621" cy="5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/>
          <p:cNvSpPr/>
          <p:nvPr/>
        </p:nvSpPr>
        <p:spPr>
          <a:xfrm>
            <a:off x="3714400" y="6222287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806785" y="6035615"/>
            <a:ext cx="1679832" cy="307777"/>
            <a:chOff x="444302" y="747126"/>
            <a:chExt cx="1448644" cy="411338"/>
          </a:xfrm>
        </p:grpSpPr>
        <p:sp>
          <p:nvSpPr>
            <p:cNvPr id="108" name="Rounded Rectangle 107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找到欄位文字內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516292" y="5801252"/>
            <a:ext cx="272094" cy="2742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0771" y="6287480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12" name="Down Arrow 111"/>
          <p:cNvSpPr/>
          <p:nvPr/>
        </p:nvSpPr>
        <p:spPr>
          <a:xfrm rot="16200000">
            <a:off x="3033801" y="4425318"/>
            <a:ext cx="272094" cy="315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Rounded Rectangle 112"/>
          <p:cNvSpPr/>
          <p:nvPr/>
        </p:nvSpPr>
        <p:spPr>
          <a:xfrm>
            <a:off x="7265075" y="284780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16614" y="2698386"/>
            <a:ext cx="1590489" cy="307777"/>
            <a:chOff x="490453" y="773172"/>
            <a:chExt cx="1371598" cy="382903"/>
          </a:xfrm>
        </p:grpSpPr>
        <p:sp>
          <p:nvSpPr>
            <p:cNvPr id="115" name="Rounded Rectangle 114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5075" y="307240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85307" y="3846964"/>
            <a:ext cx="1906622" cy="368394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7377692" y="3660292"/>
            <a:ext cx="1679832" cy="307777"/>
            <a:chOff x="444302" y="747126"/>
            <a:chExt cx="1448644" cy="411338"/>
          </a:xfrm>
        </p:grpSpPr>
        <p:sp>
          <p:nvSpPr>
            <p:cNvPr id="120" name="Rounded Rectangle 11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4302" y="747126"/>
              <a:ext cx="1448644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欄位文字內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容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7531678" y="3912157"/>
            <a:ext cx="14362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832332" y="6135586"/>
            <a:ext cx="1108650" cy="445521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6882035" y="5949839"/>
            <a:ext cx="1006230" cy="307777"/>
            <a:chOff x="490453" y="747126"/>
            <a:chExt cx="1371598" cy="411338"/>
          </a:xfrm>
        </p:grpSpPr>
        <p:sp>
          <p:nvSpPr>
            <p:cNvPr id="130" name="Rounded Rectangle 129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226" y="747126"/>
              <a:ext cx="1238596" cy="411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正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確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文字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31707" y="6244038"/>
            <a:ext cx="941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</a:p>
        </p:txBody>
      </p:sp>
      <p:sp>
        <p:nvSpPr>
          <p:cNvPr id="133" name="Down Arrow 132"/>
          <p:cNvSpPr/>
          <p:nvPr/>
        </p:nvSpPr>
        <p:spPr>
          <a:xfrm rot="1619803">
            <a:off x="7550803" y="5197467"/>
            <a:ext cx="272094" cy="8247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931707" y="5303632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識正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826667" y="5347164"/>
            <a:ext cx="635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辨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識錯誤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66151" y="2789272"/>
            <a:ext cx="1916575" cy="692457"/>
          </a:xfrm>
          <a:prstGeom prst="roundRect">
            <a:avLst>
              <a:gd name="adj" fmla="val 5192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917690" y="2639856"/>
            <a:ext cx="1590489" cy="307777"/>
            <a:chOff x="490453" y="773172"/>
            <a:chExt cx="1371598" cy="382903"/>
          </a:xfrm>
        </p:grpSpPr>
        <p:sp>
          <p:nvSpPr>
            <p:cNvPr id="143" name="Rounded Rectangle 142"/>
            <p:cNvSpPr/>
            <p:nvPr/>
          </p:nvSpPr>
          <p:spPr>
            <a:xfrm>
              <a:off x="490453" y="791976"/>
              <a:ext cx="1371598" cy="355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0331" y="773172"/>
              <a:ext cx="1238596" cy="382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OCR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字串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766151" y="3013871"/>
            <a:ext cx="19772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科目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":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79" y="127000"/>
            <a:ext cx="5739629" cy="6621847"/>
          </a:xfrm>
        </p:spPr>
      </p:pic>
    </p:spTree>
    <p:extLst>
      <p:ext uri="{BB962C8B-B14F-4D97-AF65-F5344CB8AC3E}">
        <p14:creationId xmlns:p14="http://schemas.microsoft.com/office/powerpoint/2010/main" val="33090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1586</Words>
  <Application>Microsoft Office PowerPoint</Application>
  <PresentationFormat>Widescreen</PresentationFormat>
  <Paragraphs>281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RAG流程7/15</vt:lpstr>
      <vt:lpstr>RAG流程最終版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</dc:creator>
  <cp:lastModifiedBy>sunny</cp:lastModifiedBy>
  <cp:revision>95</cp:revision>
  <dcterms:created xsi:type="dcterms:W3CDTF">2024-07-07T17:21:11Z</dcterms:created>
  <dcterms:modified xsi:type="dcterms:W3CDTF">2024-07-31T19:51:35Z</dcterms:modified>
</cp:coreProperties>
</file>